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IMPORANT CENTRES OF THE REVOLT OF 1857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MEERUT – it is situated very close to Delhi.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DELHI – Bahadur Shah was the leader of the Revolt.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KANPUR – is situated close to Lucknow. The Revolt was led by Nana Saheb, the adopted son of the former Peshwa Baji Rao II.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LUCKNOW – The Revolt was led by Hazrat Mahal, the queen of the deposed and exiled Nawab of Awadh.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/>
          <a:lstStyle/>
          <a:p>
            <a:r>
              <a:rPr lang="en-US" dirty="0" smtClean="0"/>
              <a:t>JHANSI – The Revolt here was led by the ‘bravest and the best of the military leaders of the rebels’, the 22 year old Rani Lakshmibai.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anita\Pictures\530px-Indian_revolt_of_1857_states_map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5791200" cy="6248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107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IMPORANT CENTRES OF THE REVOLT OF 1857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IMPORANT CENTRES OF THE REVOLT OF 1857</dc:title>
  <dc:creator>anita</dc:creator>
  <cp:lastModifiedBy>anita</cp:lastModifiedBy>
  <cp:revision>10</cp:revision>
  <dcterms:created xsi:type="dcterms:W3CDTF">2006-08-16T00:00:00Z</dcterms:created>
  <dcterms:modified xsi:type="dcterms:W3CDTF">2012-04-23T07:44:50Z</dcterms:modified>
</cp:coreProperties>
</file>