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dirty="0" smtClean="0"/>
              <a:t>DOCTRINE OF LAPSE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Governor-General, Lord Dalhousie was a great imperialist.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 adopted a number of methods to build the British Empire in India.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 of the methods he adopted were: </a:t>
            </a:r>
          </a:p>
          <a:p>
            <a:pPr marL="651510" indent="-514350">
              <a:buFont typeface="+mj-lt"/>
              <a:buAutoNum type="romanLcPeriod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War  - Punjab and Burma</a:t>
            </a:r>
          </a:p>
          <a:p>
            <a:pPr marL="651510" indent="-514350">
              <a:buFont typeface="+mj-lt"/>
              <a:buAutoNum type="romanLcPeriod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Doctrine of Lapse – Satara, Jhansi and Nagpur</a:t>
            </a:r>
          </a:p>
          <a:p>
            <a:pPr marL="651510" indent="-514350">
              <a:buFont typeface="+mj-lt"/>
              <a:buAutoNum type="romanLcPeriod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Annexation on grounds of maladministration - Awadh</a:t>
            </a:r>
          </a:p>
          <a:p>
            <a:pPr marL="651510" indent="-514350">
              <a:buFont typeface="+mj-lt"/>
              <a:buAutoNum type="romanLcPeriod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IN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DOCTRINE OF LAPSE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According to the Doctrine of Lapse, all subordinate states (subsidiary states and states created by the English) where rulers died without a biological male heir, would automatically ‘lapse’, or, pass into the hands of the </a:t>
            </a:r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British Administration.</a:t>
            </a:r>
          </a:p>
          <a:p>
            <a:pPr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Rulers were not allowed to adopt sons (although tradition allowed them), without the permission of the Company.</a:t>
            </a:r>
          </a:p>
          <a:p>
            <a:endParaRPr lang="en-IN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Lord Dalhousie applied this policy to Satara, Jhansi and Nagpur.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families of former rulers were pensioned off and their territories annexed.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annexation of these states caused widespread resentment among the Indian rulers.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was one of the factors responsible for the outbreak of the Revolt of 1857.</a:t>
            </a:r>
          </a:p>
          <a:p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181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DOCTRINE OF LAPSE</vt:lpstr>
      <vt:lpstr>INTRODUCTION</vt:lpstr>
      <vt:lpstr>DOCTRINE OF LAPSE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DOCTRINE OF LAPSE</dc:title>
  <dc:creator>anita</dc:creator>
  <cp:lastModifiedBy>anita</cp:lastModifiedBy>
  <cp:revision>20</cp:revision>
  <dcterms:created xsi:type="dcterms:W3CDTF">2006-08-16T00:00:00Z</dcterms:created>
  <dcterms:modified xsi:type="dcterms:W3CDTF">2012-04-28T16:36:02Z</dcterms:modified>
</cp:coreProperties>
</file>