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Grade 8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EUROPEANS IN INDIA</a:t>
            </a:r>
            <a:endParaRPr lang="en-IN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Many trading companies were formed in Europe for trade with India and other parts of Asia and Africa.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These trading companies which mainly belonged to Portugal, Holland, England, France and Denmark, established their trading centres in different parts of India too.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Most of these centres were in coastal areas and were used as warehouses for trading goods.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These trading centres were known as ‘factories’. However, nothing was manufactured here. They got this name as the company officials, also called ‘factors’, resided (lived) here.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PORTUGUESE SETTLEMENTS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The first to arrive in India were the Portuguese, towards the end of the 15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century.</a:t>
            </a:r>
          </a:p>
          <a:p>
            <a:r>
              <a:rPr lang="en-US" dirty="0" smtClean="0">
                <a:latin typeface="+mj-lt"/>
              </a:rPr>
              <a:t>They established their headquarters in Goa, Daman and Diu on the western coast of India.</a:t>
            </a:r>
          </a:p>
          <a:p>
            <a:r>
              <a:rPr lang="en-US" dirty="0" smtClean="0">
                <a:latin typeface="+mj-lt"/>
              </a:rPr>
              <a:t>Until the 16th century, they established their monopoly (complete control) over trade in India.</a:t>
            </a:r>
          </a:p>
          <a:p>
            <a:r>
              <a:rPr lang="en-US" dirty="0" smtClean="0">
                <a:latin typeface="+mj-lt"/>
              </a:rPr>
              <a:t>With the arrival of other European companies, the Portuguese lost their influence as well as their monopoly over Indian trade.</a:t>
            </a:r>
            <a:endParaRPr lang="en-IN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EAST INDIA COMPANY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It was formed in 1602.</a:t>
            </a:r>
          </a:p>
          <a:p>
            <a:r>
              <a:rPr lang="en-US" dirty="0" smtClean="0">
                <a:latin typeface="+mj-lt"/>
              </a:rPr>
              <a:t>They had important factories in India at Masulipatanam, Chinsura, Nagapattinam, Patna, Balasore and Cochin.</a:t>
            </a:r>
          </a:p>
          <a:p>
            <a:r>
              <a:rPr lang="en-US" dirty="0" smtClean="0">
                <a:latin typeface="+mj-lt"/>
              </a:rPr>
              <a:t>Dutch activities in India resulted in rivalry between the Dutch and the English.</a:t>
            </a:r>
          </a:p>
          <a:p>
            <a:r>
              <a:rPr lang="en-US" dirty="0" smtClean="0">
                <a:latin typeface="+mj-lt"/>
              </a:rPr>
              <a:t>They were later removed by the English and the French from the important position that they had earlier held.</a:t>
            </a:r>
          </a:p>
          <a:p>
            <a:endParaRPr lang="en-US" dirty="0" smtClean="0">
              <a:latin typeface="+mj-lt"/>
            </a:endParaRPr>
          </a:p>
          <a:p>
            <a:endParaRPr lang="en-IN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EAST INDIA COMPANY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It was established in the year 1600, by a small group of English merchants. </a:t>
            </a: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Queen of England, Elizabeth I, granted </a:t>
            </a:r>
            <a:r>
              <a:rPr lang="en-US" dirty="0" smtClean="0">
                <a:latin typeface="+mj-lt"/>
              </a:rPr>
              <a:t>them </a:t>
            </a:r>
            <a:r>
              <a:rPr lang="en-US" dirty="0" smtClean="0">
                <a:latin typeface="+mj-lt"/>
              </a:rPr>
              <a:t>the Company exclusive rights to trade with the East.</a:t>
            </a:r>
          </a:p>
          <a:p>
            <a:r>
              <a:rPr lang="en-US" dirty="0" smtClean="0">
                <a:latin typeface="+mj-lt"/>
              </a:rPr>
              <a:t>The Company made enormous profits by buying eastern goods and selling them at high prices in the European market. </a:t>
            </a:r>
          </a:p>
          <a:p>
            <a:r>
              <a:rPr lang="en-US" dirty="0" smtClean="0">
                <a:latin typeface="+mj-lt"/>
              </a:rPr>
              <a:t>The Queen received a share of the Company’s profit.</a:t>
            </a:r>
          </a:p>
          <a:p>
            <a:r>
              <a:rPr lang="en-US" dirty="0" smtClean="0">
                <a:latin typeface="+mj-lt"/>
              </a:rPr>
              <a:t>The EEIC set up its first factory at Surat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in 1612.</a:t>
            </a:r>
          </a:p>
          <a:p>
            <a:r>
              <a:rPr lang="en-US" dirty="0" smtClean="0">
                <a:latin typeface="+mj-lt"/>
              </a:rPr>
              <a:t>Sir Thomas Roe, the English ambassador to the court of </a:t>
            </a:r>
            <a:r>
              <a:rPr lang="en-US" dirty="0" smtClean="0">
                <a:latin typeface="+mj-lt"/>
              </a:rPr>
              <a:t>J</a:t>
            </a:r>
            <a:r>
              <a:rPr lang="en-US" dirty="0" smtClean="0">
                <a:latin typeface="+mj-lt"/>
              </a:rPr>
              <a:t>ahangir, got many trade concessions for the Company from the Mughal emperor.</a:t>
            </a:r>
          </a:p>
          <a:p>
            <a:r>
              <a:rPr lang="en-US" dirty="0" smtClean="0">
                <a:latin typeface="+mj-lt"/>
              </a:rPr>
              <a:t>By the beginning of the 18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century, several British trading companies had joined together and formed one Company called the United east India Company.</a:t>
            </a:r>
          </a:p>
          <a:p>
            <a:endParaRPr lang="en-US" dirty="0" smtClean="0">
              <a:latin typeface="+mj-lt"/>
            </a:endParaRPr>
          </a:p>
          <a:p>
            <a:endParaRPr lang="en-IN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EAST INDIA COMPANY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It was formed in 1664.</a:t>
            </a:r>
          </a:p>
          <a:p>
            <a:r>
              <a:rPr lang="en-US" dirty="0" smtClean="0">
                <a:latin typeface="+mj-lt"/>
              </a:rPr>
              <a:t>Its headquarters was based in Pondicherry.</a:t>
            </a:r>
          </a:p>
          <a:p>
            <a:r>
              <a:rPr lang="en-US" dirty="0" smtClean="0">
                <a:latin typeface="+mj-lt"/>
              </a:rPr>
              <a:t>When the French arrived in India, the English were already well settled along the </a:t>
            </a:r>
            <a:r>
              <a:rPr lang="en-US" smtClean="0">
                <a:latin typeface="+mj-lt"/>
              </a:rPr>
              <a:t>coastal regions.</a:t>
            </a:r>
            <a:endParaRPr lang="en-US" dirty="0" smtClean="0">
              <a:latin typeface="+mj-lt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415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EUROPEANS IN INDIA</vt:lpstr>
      <vt:lpstr>Introduction</vt:lpstr>
      <vt:lpstr>PORTUGUESE SETTLEMENTS</vt:lpstr>
      <vt:lpstr>DUTCH EAST INDIA COMPANY</vt:lpstr>
      <vt:lpstr>ENGLISH EAST INDIA COMPANY</vt:lpstr>
      <vt:lpstr>THE FRENCH EAST INDIA COMPANY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EUPOPEANS IN INDIA</dc:title>
  <dc:creator>anita</dc:creator>
  <cp:lastModifiedBy>anita</cp:lastModifiedBy>
  <cp:revision>19</cp:revision>
  <dcterms:created xsi:type="dcterms:W3CDTF">2006-08-16T00:00:00Z</dcterms:created>
  <dcterms:modified xsi:type="dcterms:W3CDTF">2012-04-09T10:07:40Z</dcterms:modified>
</cp:coreProperties>
</file>