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0" b="18835"/>
          <a:stretch/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13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Madhumita</dc:creator>
  <cp:lastModifiedBy>Madhumita</cp:lastModifiedBy>
  <cp:revision>2</cp:revision>
  <dcterms:created xsi:type="dcterms:W3CDTF">2006-08-16T00:00:00Z</dcterms:created>
  <dcterms:modified xsi:type="dcterms:W3CDTF">2012-11-02T06:11:36Z</dcterms:modified>
</cp:coreProperties>
</file>