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1"/>
  </p:notes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60093"/>
    <a:srgbClr val="0000FF"/>
    <a:srgbClr val="FF0000"/>
    <a:srgbClr val="0066FF"/>
    <a:srgbClr val="33CC33"/>
    <a:srgbClr val="0080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269" autoAdjust="0"/>
    <p:restoredTop sz="71646" autoAdjust="0"/>
  </p:normalViewPr>
  <p:slideViewPr>
    <p:cSldViewPr>
      <p:cViewPr>
        <p:scale>
          <a:sx n="80" d="100"/>
          <a:sy n="80" d="100"/>
        </p:scale>
        <p:origin x="-118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7EDE8-09D5-41D9-A4C7-6568E54F0F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97AC306-2345-45C2-988A-6B7E662D029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Living things need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 place to live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and grow.</a:t>
          </a:r>
        </a:p>
      </dgm:t>
    </dgm:pt>
    <dgm:pt modelId="{73F014C5-6AF2-4AD3-826A-78FB1BA2DD1A}" type="parTrans" cxnId="{14C0821A-7001-43CE-A04A-036D115B5DBF}">
      <dgm:prSet/>
      <dgm:spPr/>
    </dgm:pt>
    <dgm:pt modelId="{EA031588-6F09-481A-AF4D-4F8FC7BD0A9D}" type="sibTrans" cxnId="{14C0821A-7001-43CE-A04A-036D115B5DBF}">
      <dgm:prSet/>
      <dgm:spPr/>
    </dgm:pt>
    <dgm:pt modelId="{C86CD5CB-526B-48AC-AA15-2AD630A7420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Fish live in water.</a:t>
          </a:r>
        </a:p>
      </dgm:t>
    </dgm:pt>
    <dgm:pt modelId="{FD9EECE0-602C-4845-B23E-B5CC25408D5F}" type="parTrans" cxnId="{F7F2589B-D34F-4932-961B-6E6E44652FA9}">
      <dgm:prSet/>
      <dgm:spPr/>
    </dgm:pt>
    <dgm:pt modelId="{C158483E-63A9-4625-9A05-A0E0EA9D0373}" type="sibTrans" cxnId="{F7F2589B-D34F-4932-961B-6E6E44652FA9}">
      <dgm:prSet/>
      <dgm:spPr/>
    </dgm:pt>
    <dgm:pt modelId="{0ED9F661-7A82-43FE-A350-3083B50B309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Birds live in trees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and fly in the air.</a:t>
          </a:r>
        </a:p>
      </dgm:t>
    </dgm:pt>
    <dgm:pt modelId="{6B5A53FF-14B3-46A8-AC35-6C42C53DA231}" type="parTrans" cxnId="{D4C18483-BE80-429D-9482-E10BF52E6627}">
      <dgm:prSet/>
      <dgm:spPr/>
    </dgm:pt>
    <dgm:pt modelId="{CA485686-7349-4942-9D28-46970F336519}" type="sibTrans" cxnId="{D4C18483-BE80-429D-9482-E10BF52E6627}">
      <dgm:prSet/>
      <dgm:spPr/>
    </dgm:pt>
    <dgm:pt modelId="{85FACF34-F9E5-462E-96F3-D03B2C62B55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Plants grow where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 there is soil, water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and sun.</a:t>
          </a:r>
        </a:p>
      </dgm:t>
    </dgm:pt>
    <dgm:pt modelId="{BD2A3262-FF79-4EF8-8CB8-9E5ADCFAF243}" type="parTrans" cxnId="{B2B684FF-84B1-4E1C-93F7-2F1C6ED7E84A}">
      <dgm:prSet/>
      <dgm:spPr/>
    </dgm:pt>
    <dgm:pt modelId="{CC5CD405-C57A-4512-90FB-7FB91C4986CF}" type="sibTrans" cxnId="{B2B684FF-84B1-4E1C-93F7-2F1C6ED7E84A}">
      <dgm:prSet/>
      <dgm:spPr/>
    </dgm:pt>
    <dgm:pt modelId="{719854A9-7DFE-435C-99DB-D5FEAC94705C}" type="pres">
      <dgm:prSet presAssocID="{7217EDE8-09D5-41D9-A4C7-6568E54F0F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56A60C-B3E4-4733-A3BC-2B01003239DD}" type="pres">
      <dgm:prSet presAssocID="{B97AC306-2345-45C2-988A-6B7E662D0295}" presName="hierRoot1" presStyleCnt="0">
        <dgm:presLayoutVars>
          <dgm:hierBranch/>
        </dgm:presLayoutVars>
      </dgm:prSet>
      <dgm:spPr/>
    </dgm:pt>
    <dgm:pt modelId="{E495694C-9C06-447B-9427-ED4584EC7FE8}" type="pres">
      <dgm:prSet presAssocID="{B97AC306-2345-45C2-988A-6B7E662D0295}" presName="rootComposite1" presStyleCnt="0"/>
      <dgm:spPr/>
    </dgm:pt>
    <dgm:pt modelId="{8FC3005C-14BE-4ED0-86D4-3CA677B8BF78}" type="pres">
      <dgm:prSet presAssocID="{B97AC306-2345-45C2-988A-6B7E662D02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D541229-C8D4-40CB-8EEB-0B4530BB260D}" type="pres">
      <dgm:prSet presAssocID="{B97AC306-2345-45C2-988A-6B7E662D0295}" presName="rootConnector1" presStyleLbl="node1" presStyleIdx="0" presStyleCnt="0"/>
      <dgm:spPr/>
      <dgm:t>
        <a:bodyPr/>
        <a:lstStyle/>
        <a:p>
          <a:endParaRPr lang="en-IN"/>
        </a:p>
      </dgm:t>
    </dgm:pt>
    <dgm:pt modelId="{723525C0-ED9D-4FA0-9770-8F6A1462819D}" type="pres">
      <dgm:prSet presAssocID="{B97AC306-2345-45C2-988A-6B7E662D0295}" presName="hierChild2" presStyleCnt="0"/>
      <dgm:spPr/>
    </dgm:pt>
    <dgm:pt modelId="{BCCCD4EC-DD4E-4BDC-81D6-FD8E01F510BC}" type="pres">
      <dgm:prSet presAssocID="{FD9EECE0-602C-4845-B23E-B5CC25408D5F}" presName="Name35" presStyleLbl="parChTrans1D2" presStyleIdx="0" presStyleCnt="3"/>
      <dgm:spPr/>
    </dgm:pt>
    <dgm:pt modelId="{E1756B95-2DEB-49F1-867E-64D897837D97}" type="pres">
      <dgm:prSet presAssocID="{C86CD5CB-526B-48AC-AA15-2AD630A7420E}" presName="hierRoot2" presStyleCnt="0">
        <dgm:presLayoutVars>
          <dgm:hierBranch/>
        </dgm:presLayoutVars>
      </dgm:prSet>
      <dgm:spPr/>
    </dgm:pt>
    <dgm:pt modelId="{7939CFC4-94D6-4A4B-9A5F-FEE7F2073590}" type="pres">
      <dgm:prSet presAssocID="{C86CD5CB-526B-48AC-AA15-2AD630A7420E}" presName="rootComposite" presStyleCnt="0"/>
      <dgm:spPr/>
    </dgm:pt>
    <dgm:pt modelId="{C02702D2-A96B-4DE8-9A53-1A1BC9C2A69A}" type="pres">
      <dgm:prSet presAssocID="{C86CD5CB-526B-48AC-AA15-2AD630A7420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4D86056-5B75-4559-9113-7854F78E8DED}" type="pres">
      <dgm:prSet presAssocID="{C86CD5CB-526B-48AC-AA15-2AD630A7420E}" presName="rootConnector" presStyleLbl="node2" presStyleIdx="0" presStyleCnt="3"/>
      <dgm:spPr/>
      <dgm:t>
        <a:bodyPr/>
        <a:lstStyle/>
        <a:p>
          <a:endParaRPr lang="en-IN"/>
        </a:p>
      </dgm:t>
    </dgm:pt>
    <dgm:pt modelId="{6F6E8BFA-86EC-45BF-849D-12BB04D426BF}" type="pres">
      <dgm:prSet presAssocID="{C86CD5CB-526B-48AC-AA15-2AD630A7420E}" presName="hierChild4" presStyleCnt="0"/>
      <dgm:spPr/>
    </dgm:pt>
    <dgm:pt modelId="{ABCFB7FB-6B83-48C0-88BF-62B305B86930}" type="pres">
      <dgm:prSet presAssocID="{C86CD5CB-526B-48AC-AA15-2AD630A7420E}" presName="hierChild5" presStyleCnt="0"/>
      <dgm:spPr/>
    </dgm:pt>
    <dgm:pt modelId="{5F562AFF-E94A-43BC-B6CD-DA32ACC835ED}" type="pres">
      <dgm:prSet presAssocID="{6B5A53FF-14B3-46A8-AC35-6C42C53DA231}" presName="Name35" presStyleLbl="parChTrans1D2" presStyleIdx="1" presStyleCnt="3"/>
      <dgm:spPr/>
    </dgm:pt>
    <dgm:pt modelId="{DA92DDEE-2872-43D4-BDF4-7C084AF41E02}" type="pres">
      <dgm:prSet presAssocID="{0ED9F661-7A82-43FE-A350-3083B50B3098}" presName="hierRoot2" presStyleCnt="0">
        <dgm:presLayoutVars>
          <dgm:hierBranch/>
        </dgm:presLayoutVars>
      </dgm:prSet>
      <dgm:spPr/>
    </dgm:pt>
    <dgm:pt modelId="{3BF93F32-DD04-432F-9669-11A579CCAD60}" type="pres">
      <dgm:prSet presAssocID="{0ED9F661-7A82-43FE-A350-3083B50B3098}" presName="rootComposite" presStyleCnt="0"/>
      <dgm:spPr/>
    </dgm:pt>
    <dgm:pt modelId="{63EDB413-726E-4F28-867C-B3A8B2333B10}" type="pres">
      <dgm:prSet presAssocID="{0ED9F661-7A82-43FE-A350-3083B50B309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EAB2419-81FF-43EB-91B9-BAFACFDF927F}" type="pres">
      <dgm:prSet presAssocID="{0ED9F661-7A82-43FE-A350-3083B50B3098}" presName="rootConnector" presStyleLbl="node2" presStyleIdx="1" presStyleCnt="3"/>
      <dgm:spPr/>
      <dgm:t>
        <a:bodyPr/>
        <a:lstStyle/>
        <a:p>
          <a:endParaRPr lang="en-IN"/>
        </a:p>
      </dgm:t>
    </dgm:pt>
    <dgm:pt modelId="{CF1EB470-37AF-4ABE-B0F3-04FB13392C67}" type="pres">
      <dgm:prSet presAssocID="{0ED9F661-7A82-43FE-A350-3083B50B3098}" presName="hierChild4" presStyleCnt="0"/>
      <dgm:spPr/>
    </dgm:pt>
    <dgm:pt modelId="{2BAC8F92-FA62-4E42-B6FE-50A03701C817}" type="pres">
      <dgm:prSet presAssocID="{0ED9F661-7A82-43FE-A350-3083B50B3098}" presName="hierChild5" presStyleCnt="0"/>
      <dgm:spPr/>
    </dgm:pt>
    <dgm:pt modelId="{0C1EF90F-ED44-4AAF-A971-1B7AA6001877}" type="pres">
      <dgm:prSet presAssocID="{BD2A3262-FF79-4EF8-8CB8-9E5ADCFAF243}" presName="Name35" presStyleLbl="parChTrans1D2" presStyleIdx="2" presStyleCnt="3"/>
      <dgm:spPr/>
    </dgm:pt>
    <dgm:pt modelId="{188BE3F9-7F89-4504-8EEB-B794DCC235FB}" type="pres">
      <dgm:prSet presAssocID="{85FACF34-F9E5-462E-96F3-D03B2C62B55A}" presName="hierRoot2" presStyleCnt="0">
        <dgm:presLayoutVars>
          <dgm:hierBranch/>
        </dgm:presLayoutVars>
      </dgm:prSet>
      <dgm:spPr/>
    </dgm:pt>
    <dgm:pt modelId="{AAA9522E-DF15-4BBC-A438-8BDA3C9248C0}" type="pres">
      <dgm:prSet presAssocID="{85FACF34-F9E5-462E-96F3-D03B2C62B55A}" presName="rootComposite" presStyleCnt="0"/>
      <dgm:spPr/>
    </dgm:pt>
    <dgm:pt modelId="{C8485491-2AC6-4EBD-A5E8-8D230EA26167}" type="pres">
      <dgm:prSet presAssocID="{85FACF34-F9E5-462E-96F3-D03B2C62B55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A3D2D1A-730B-4985-B671-0D4D7B8BCEBE}" type="pres">
      <dgm:prSet presAssocID="{85FACF34-F9E5-462E-96F3-D03B2C62B55A}" presName="rootConnector" presStyleLbl="node2" presStyleIdx="2" presStyleCnt="3"/>
      <dgm:spPr/>
      <dgm:t>
        <a:bodyPr/>
        <a:lstStyle/>
        <a:p>
          <a:endParaRPr lang="en-IN"/>
        </a:p>
      </dgm:t>
    </dgm:pt>
    <dgm:pt modelId="{7E01F5F7-1A69-448B-9860-D92E5556BC18}" type="pres">
      <dgm:prSet presAssocID="{85FACF34-F9E5-462E-96F3-D03B2C62B55A}" presName="hierChild4" presStyleCnt="0"/>
      <dgm:spPr/>
    </dgm:pt>
    <dgm:pt modelId="{46F5B7F3-4213-461F-AB58-A305CDA80097}" type="pres">
      <dgm:prSet presAssocID="{85FACF34-F9E5-462E-96F3-D03B2C62B55A}" presName="hierChild5" presStyleCnt="0"/>
      <dgm:spPr/>
    </dgm:pt>
    <dgm:pt modelId="{4D67ABFC-63CB-4DE9-A589-02CF2178D309}" type="pres">
      <dgm:prSet presAssocID="{B97AC306-2345-45C2-988A-6B7E662D0295}" presName="hierChild3" presStyleCnt="0"/>
      <dgm:spPr/>
    </dgm:pt>
  </dgm:ptLst>
  <dgm:cxnLst>
    <dgm:cxn modelId="{7804889C-C1FC-4B44-9186-0528BFCE24B3}" type="presOf" srcId="{7217EDE8-09D5-41D9-A4C7-6568E54F0FA3}" destId="{719854A9-7DFE-435C-99DB-D5FEAC94705C}" srcOrd="0" destOrd="0" presId="urn:microsoft.com/office/officeart/2005/8/layout/orgChart1"/>
    <dgm:cxn modelId="{14C0821A-7001-43CE-A04A-036D115B5DBF}" srcId="{7217EDE8-09D5-41D9-A4C7-6568E54F0FA3}" destId="{B97AC306-2345-45C2-988A-6B7E662D0295}" srcOrd="0" destOrd="0" parTransId="{73F014C5-6AF2-4AD3-826A-78FB1BA2DD1A}" sibTransId="{EA031588-6F09-481A-AF4D-4F8FC7BD0A9D}"/>
    <dgm:cxn modelId="{38F42D1D-F9C3-4086-91B1-C10E99ECBEF4}" type="presOf" srcId="{BD2A3262-FF79-4EF8-8CB8-9E5ADCFAF243}" destId="{0C1EF90F-ED44-4AAF-A971-1B7AA6001877}" srcOrd="0" destOrd="0" presId="urn:microsoft.com/office/officeart/2005/8/layout/orgChart1"/>
    <dgm:cxn modelId="{D4C18483-BE80-429D-9482-E10BF52E6627}" srcId="{B97AC306-2345-45C2-988A-6B7E662D0295}" destId="{0ED9F661-7A82-43FE-A350-3083B50B3098}" srcOrd="1" destOrd="0" parTransId="{6B5A53FF-14B3-46A8-AC35-6C42C53DA231}" sibTransId="{CA485686-7349-4942-9D28-46970F336519}"/>
    <dgm:cxn modelId="{18D7406A-6D09-40B7-B081-0F28360A5701}" type="presOf" srcId="{B97AC306-2345-45C2-988A-6B7E662D0295}" destId="{8FC3005C-14BE-4ED0-86D4-3CA677B8BF78}" srcOrd="0" destOrd="0" presId="urn:microsoft.com/office/officeart/2005/8/layout/orgChart1"/>
    <dgm:cxn modelId="{4A39FE3D-BD34-49DF-B711-454D827B8504}" type="presOf" srcId="{B97AC306-2345-45C2-988A-6B7E662D0295}" destId="{4D541229-C8D4-40CB-8EEB-0B4530BB260D}" srcOrd="1" destOrd="0" presId="urn:microsoft.com/office/officeart/2005/8/layout/orgChart1"/>
    <dgm:cxn modelId="{B2B684FF-84B1-4E1C-93F7-2F1C6ED7E84A}" srcId="{B97AC306-2345-45C2-988A-6B7E662D0295}" destId="{85FACF34-F9E5-462E-96F3-D03B2C62B55A}" srcOrd="2" destOrd="0" parTransId="{BD2A3262-FF79-4EF8-8CB8-9E5ADCFAF243}" sibTransId="{CC5CD405-C57A-4512-90FB-7FB91C4986CF}"/>
    <dgm:cxn modelId="{2CC0D0C1-9336-4705-95C8-B720CDD70C8F}" type="presOf" srcId="{6B5A53FF-14B3-46A8-AC35-6C42C53DA231}" destId="{5F562AFF-E94A-43BC-B6CD-DA32ACC835ED}" srcOrd="0" destOrd="0" presId="urn:microsoft.com/office/officeart/2005/8/layout/orgChart1"/>
    <dgm:cxn modelId="{42688DD1-48BD-4862-AE8D-98F0DE9A01E3}" type="presOf" srcId="{85FACF34-F9E5-462E-96F3-D03B2C62B55A}" destId="{AA3D2D1A-730B-4985-B671-0D4D7B8BCEBE}" srcOrd="1" destOrd="0" presId="urn:microsoft.com/office/officeart/2005/8/layout/orgChart1"/>
    <dgm:cxn modelId="{50394CAF-044D-4637-B8DA-FC39458D5A3D}" type="presOf" srcId="{C86CD5CB-526B-48AC-AA15-2AD630A7420E}" destId="{C02702D2-A96B-4DE8-9A53-1A1BC9C2A69A}" srcOrd="0" destOrd="0" presId="urn:microsoft.com/office/officeart/2005/8/layout/orgChart1"/>
    <dgm:cxn modelId="{32D9002F-3757-48D5-BB33-7C472E3D543A}" type="presOf" srcId="{0ED9F661-7A82-43FE-A350-3083B50B3098}" destId="{63EDB413-726E-4F28-867C-B3A8B2333B10}" srcOrd="0" destOrd="0" presId="urn:microsoft.com/office/officeart/2005/8/layout/orgChart1"/>
    <dgm:cxn modelId="{4E86365E-9AC6-4165-B116-9B3F6816A5A3}" type="presOf" srcId="{C86CD5CB-526B-48AC-AA15-2AD630A7420E}" destId="{34D86056-5B75-4559-9113-7854F78E8DED}" srcOrd="1" destOrd="0" presId="urn:microsoft.com/office/officeart/2005/8/layout/orgChart1"/>
    <dgm:cxn modelId="{F7F2589B-D34F-4932-961B-6E6E44652FA9}" srcId="{B97AC306-2345-45C2-988A-6B7E662D0295}" destId="{C86CD5CB-526B-48AC-AA15-2AD630A7420E}" srcOrd="0" destOrd="0" parTransId="{FD9EECE0-602C-4845-B23E-B5CC25408D5F}" sibTransId="{C158483E-63A9-4625-9A05-A0E0EA9D0373}"/>
    <dgm:cxn modelId="{FF7276D1-4355-404A-B852-C59577AEBD6D}" type="presOf" srcId="{FD9EECE0-602C-4845-B23E-B5CC25408D5F}" destId="{BCCCD4EC-DD4E-4BDC-81D6-FD8E01F510BC}" srcOrd="0" destOrd="0" presId="urn:microsoft.com/office/officeart/2005/8/layout/orgChart1"/>
    <dgm:cxn modelId="{D86BD41C-352F-4C53-A114-00B24555532D}" type="presOf" srcId="{0ED9F661-7A82-43FE-A350-3083B50B3098}" destId="{EEAB2419-81FF-43EB-91B9-BAFACFDF927F}" srcOrd="1" destOrd="0" presId="urn:microsoft.com/office/officeart/2005/8/layout/orgChart1"/>
    <dgm:cxn modelId="{105769B5-C92F-451C-9B6C-FC8EA72105A8}" type="presOf" srcId="{85FACF34-F9E5-462E-96F3-D03B2C62B55A}" destId="{C8485491-2AC6-4EBD-A5E8-8D230EA26167}" srcOrd="0" destOrd="0" presId="urn:microsoft.com/office/officeart/2005/8/layout/orgChart1"/>
    <dgm:cxn modelId="{6EB3FEFF-9987-4357-ADDA-B83242319BF3}" type="presParOf" srcId="{719854A9-7DFE-435C-99DB-D5FEAC94705C}" destId="{2C56A60C-B3E4-4733-A3BC-2B01003239DD}" srcOrd="0" destOrd="0" presId="urn:microsoft.com/office/officeart/2005/8/layout/orgChart1"/>
    <dgm:cxn modelId="{30AAFB81-6577-4D46-8770-15B8094ECB77}" type="presParOf" srcId="{2C56A60C-B3E4-4733-A3BC-2B01003239DD}" destId="{E495694C-9C06-447B-9427-ED4584EC7FE8}" srcOrd="0" destOrd="0" presId="urn:microsoft.com/office/officeart/2005/8/layout/orgChart1"/>
    <dgm:cxn modelId="{07E380F3-613D-4C26-A86A-950DE4FAE28A}" type="presParOf" srcId="{E495694C-9C06-447B-9427-ED4584EC7FE8}" destId="{8FC3005C-14BE-4ED0-86D4-3CA677B8BF78}" srcOrd="0" destOrd="0" presId="urn:microsoft.com/office/officeart/2005/8/layout/orgChart1"/>
    <dgm:cxn modelId="{7F8836A1-4200-407B-B8D0-D0368AAE485C}" type="presParOf" srcId="{E495694C-9C06-447B-9427-ED4584EC7FE8}" destId="{4D541229-C8D4-40CB-8EEB-0B4530BB260D}" srcOrd="1" destOrd="0" presId="urn:microsoft.com/office/officeart/2005/8/layout/orgChart1"/>
    <dgm:cxn modelId="{7315C1FD-FDDC-4CAC-AC69-4F989465E3BB}" type="presParOf" srcId="{2C56A60C-B3E4-4733-A3BC-2B01003239DD}" destId="{723525C0-ED9D-4FA0-9770-8F6A1462819D}" srcOrd="1" destOrd="0" presId="urn:microsoft.com/office/officeart/2005/8/layout/orgChart1"/>
    <dgm:cxn modelId="{776A1627-3375-45C2-BDDD-EB4EC8492170}" type="presParOf" srcId="{723525C0-ED9D-4FA0-9770-8F6A1462819D}" destId="{BCCCD4EC-DD4E-4BDC-81D6-FD8E01F510BC}" srcOrd="0" destOrd="0" presId="urn:microsoft.com/office/officeart/2005/8/layout/orgChart1"/>
    <dgm:cxn modelId="{FCD5C262-C223-44CF-99BD-6D4146E2E0F5}" type="presParOf" srcId="{723525C0-ED9D-4FA0-9770-8F6A1462819D}" destId="{E1756B95-2DEB-49F1-867E-64D897837D97}" srcOrd="1" destOrd="0" presId="urn:microsoft.com/office/officeart/2005/8/layout/orgChart1"/>
    <dgm:cxn modelId="{399B698B-D1BA-4358-B750-FDDBD665DFB4}" type="presParOf" srcId="{E1756B95-2DEB-49F1-867E-64D897837D97}" destId="{7939CFC4-94D6-4A4B-9A5F-FEE7F2073590}" srcOrd="0" destOrd="0" presId="urn:microsoft.com/office/officeart/2005/8/layout/orgChart1"/>
    <dgm:cxn modelId="{15AA95DB-2987-443C-8BCE-2925E9BD9248}" type="presParOf" srcId="{7939CFC4-94D6-4A4B-9A5F-FEE7F2073590}" destId="{C02702D2-A96B-4DE8-9A53-1A1BC9C2A69A}" srcOrd="0" destOrd="0" presId="urn:microsoft.com/office/officeart/2005/8/layout/orgChart1"/>
    <dgm:cxn modelId="{59AC98A6-65BD-4121-B59C-D0F0D2A52D50}" type="presParOf" srcId="{7939CFC4-94D6-4A4B-9A5F-FEE7F2073590}" destId="{34D86056-5B75-4559-9113-7854F78E8DED}" srcOrd="1" destOrd="0" presId="urn:microsoft.com/office/officeart/2005/8/layout/orgChart1"/>
    <dgm:cxn modelId="{F19C5AA6-7FD9-4CFE-B09F-F7A3441B11D1}" type="presParOf" srcId="{E1756B95-2DEB-49F1-867E-64D897837D97}" destId="{6F6E8BFA-86EC-45BF-849D-12BB04D426BF}" srcOrd="1" destOrd="0" presId="urn:microsoft.com/office/officeart/2005/8/layout/orgChart1"/>
    <dgm:cxn modelId="{F5096949-7A7E-489E-9D74-9B4B61241FB3}" type="presParOf" srcId="{E1756B95-2DEB-49F1-867E-64D897837D97}" destId="{ABCFB7FB-6B83-48C0-88BF-62B305B86930}" srcOrd="2" destOrd="0" presId="urn:microsoft.com/office/officeart/2005/8/layout/orgChart1"/>
    <dgm:cxn modelId="{D0E97B18-02D8-4129-94E7-A3CA72DE5646}" type="presParOf" srcId="{723525C0-ED9D-4FA0-9770-8F6A1462819D}" destId="{5F562AFF-E94A-43BC-B6CD-DA32ACC835ED}" srcOrd="2" destOrd="0" presId="urn:microsoft.com/office/officeart/2005/8/layout/orgChart1"/>
    <dgm:cxn modelId="{CA106A28-79A1-4A10-9AB5-083C636AA054}" type="presParOf" srcId="{723525C0-ED9D-4FA0-9770-8F6A1462819D}" destId="{DA92DDEE-2872-43D4-BDF4-7C084AF41E02}" srcOrd="3" destOrd="0" presId="urn:microsoft.com/office/officeart/2005/8/layout/orgChart1"/>
    <dgm:cxn modelId="{3A0887B6-B3C6-493A-B4D7-738AD1282949}" type="presParOf" srcId="{DA92DDEE-2872-43D4-BDF4-7C084AF41E02}" destId="{3BF93F32-DD04-432F-9669-11A579CCAD60}" srcOrd="0" destOrd="0" presId="urn:microsoft.com/office/officeart/2005/8/layout/orgChart1"/>
    <dgm:cxn modelId="{10983CF4-EF58-4CFF-BD31-4BEDFDA3D624}" type="presParOf" srcId="{3BF93F32-DD04-432F-9669-11A579CCAD60}" destId="{63EDB413-726E-4F28-867C-B3A8B2333B10}" srcOrd="0" destOrd="0" presId="urn:microsoft.com/office/officeart/2005/8/layout/orgChart1"/>
    <dgm:cxn modelId="{475D99DF-7918-4ADD-A578-6E9C09C6E8B2}" type="presParOf" srcId="{3BF93F32-DD04-432F-9669-11A579CCAD60}" destId="{EEAB2419-81FF-43EB-91B9-BAFACFDF927F}" srcOrd="1" destOrd="0" presId="urn:microsoft.com/office/officeart/2005/8/layout/orgChart1"/>
    <dgm:cxn modelId="{394E4FA4-2C4B-4C5D-9982-52EE445C7000}" type="presParOf" srcId="{DA92DDEE-2872-43D4-BDF4-7C084AF41E02}" destId="{CF1EB470-37AF-4ABE-B0F3-04FB13392C67}" srcOrd="1" destOrd="0" presId="urn:microsoft.com/office/officeart/2005/8/layout/orgChart1"/>
    <dgm:cxn modelId="{904E2EF0-5589-4EFF-8EA0-55E5286F65B7}" type="presParOf" srcId="{DA92DDEE-2872-43D4-BDF4-7C084AF41E02}" destId="{2BAC8F92-FA62-4E42-B6FE-50A03701C817}" srcOrd="2" destOrd="0" presId="urn:microsoft.com/office/officeart/2005/8/layout/orgChart1"/>
    <dgm:cxn modelId="{85A611E8-4B80-4CB0-97DA-654088F4125A}" type="presParOf" srcId="{723525C0-ED9D-4FA0-9770-8F6A1462819D}" destId="{0C1EF90F-ED44-4AAF-A971-1B7AA6001877}" srcOrd="4" destOrd="0" presId="urn:microsoft.com/office/officeart/2005/8/layout/orgChart1"/>
    <dgm:cxn modelId="{713E9455-3B94-42C9-BDF4-C07877DCA2B7}" type="presParOf" srcId="{723525C0-ED9D-4FA0-9770-8F6A1462819D}" destId="{188BE3F9-7F89-4504-8EEB-B794DCC235FB}" srcOrd="5" destOrd="0" presId="urn:microsoft.com/office/officeart/2005/8/layout/orgChart1"/>
    <dgm:cxn modelId="{CBD8422C-6945-4B61-B4D9-CC6E32191622}" type="presParOf" srcId="{188BE3F9-7F89-4504-8EEB-B794DCC235FB}" destId="{AAA9522E-DF15-4BBC-A438-8BDA3C9248C0}" srcOrd="0" destOrd="0" presId="urn:microsoft.com/office/officeart/2005/8/layout/orgChart1"/>
    <dgm:cxn modelId="{20F8FB1D-6F87-4066-8382-B66CE9D8BD9B}" type="presParOf" srcId="{AAA9522E-DF15-4BBC-A438-8BDA3C9248C0}" destId="{C8485491-2AC6-4EBD-A5E8-8D230EA26167}" srcOrd="0" destOrd="0" presId="urn:microsoft.com/office/officeart/2005/8/layout/orgChart1"/>
    <dgm:cxn modelId="{5039AEC0-9A95-4BE9-8B2C-DD59DFDF70B6}" type="presParOf" srcId="{AAA9522E-DF15-4BBC-A438-8BDA3C9248C0}" destId="{AA3D2D1A-730B-4985-B671-0D4D7B8BCEBE}" srcOrd="1" destOrd="0" presId="urn:microsoft.com/office/officeart/2005/8/layout/orgChart1"/>
    <dgm:cxn modelId="{DF7EF32A-A5F8-4139-89D2-CEDCEE3327D5}" type="presParOf" srcId="{188BE3F9-7F89-4504-8EEB-B794DCC235FB}" destId="{7E01F5F7-1A69-448B-9860-D92E5556BC18}" srcOrd="1" destOrd="0" presId="urn:microsoft.com/office/officeart/2005/8/layout/orgChart1"/>
    <dgm:cxn modelId="{32ABBBA9-9B0C-4B7D-95C6-E7BDE17370A7}" type="presParOf" srcId="{188BE3F9-7F89-4504-8EEB-B794DCC235FB}" destId="{46F5B7F3-4213-461F-AB58-A305CDA80097}" srcOrd="2" destOrd="0" presId="urn:microsoft.com/office/officeart/2005/8/layout/orgChart1"/>
    <dgm:cxn modelId="{52712972-9CA1-47FA-B3A6-F0A29268CD28}" type="presParOf" srcId="{2C56A60C-B3E4-4733-A3BC-2B01003239DD}" destId="{4D67ABFC-63CB-4DE9-A589-02CF2178D3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1EF90F-ED44-4AAF-A971-1B7AA6001877}">
      <dsp:nvSpPr>
        <dsp:cNvPr id="0" name=""/>
        <dsp:cNvSpPr/>
      </dsp:nvSpPr>
      <dsp:spPr>
        <a:xfrm>
          <a:off x="4114799" y="13475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62AFF-E94A-43BC-B6CD-DA32ACC835ED}">
      <dsp:nvSpPr>
        <dsp:cNvPr id="0" name=""/>
        <dsp:cNvSpPr/>
      </dsp:nvSpPr>
      <dsp:spPr>
        <a:xfrm>
          <a:off x="4069079" y="1347570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CD4EC-DD4E-4BDC-81D6-FD8E01F510BC}">
      <dsp:nvSpPr>
        <dsp:cNvPr id="0" name=""/>
        <dsp:cNvSpPr/>
      </dsp:nvSpPr>
      <dsp:spPr>
        <a:xfrm>
          <a:off x="1203548" y="13475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3005C-14BE-4ED0-86D4-3CA677B8BF78}">
      <dsp:nvSpPr>
        <dsp:cNvPr id="0" name=""/>
        <dsp:cNvSpPr/>
      </dsp:nvSpPr>
      <dsp:spPr>
        <a:xfrm>
          <a:off x="2911803" y="144574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Living things need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 place to live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and grow.</a:t>
          </a:r>
        </a:p>
      </dsp:txBody>
      <dsp:txXfrm>
        <a:off x="2911803" y="144574"/>
        <a:ext cx="2405992" cy="1202996"/>
      </dsp:txXfrm>
    </dsp:sp>
    <dsp:sp modelId="{C02702D2-A96B-4DE8-9A53-1A1BC9C2A69A}">
      <dsp:nvSpPr>
        <dsp:cNvPr id="0" name=""/>
        <dsp:cNvSpPr/>
      </dsp:nvSpPr>
      <dsp:spPr>
        <a:xfrm>
          <a:off x="552" y="18528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Fish live in water.</a:t>
          </a:r>
        </a:p>
      </dsp:txBody>
      <dsp:txXfrm>
        <a:off x="552" y="1852829"/>
        <a:ext cx="2405992" cy="1202996"/>
      </dsp:txXfrm>
    </dsp:sp>
    <dsp:sp modelId="{63EDB413-726E-4F28-867C-B3A8B2333B10}">
      <dsp:nvSpPr>
        <dsp:cNvPr id="0" name=""/>
        <dsp:cNvSpPr/>
      </dsp:nvSpPr>
      <dsp:spPr>
        <a:xfrm>
          <a:off x="2911803" y="18528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Birds live in trees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and fly in the air.</a:t>
          </a:r>
        </a:p>
      </dsp:txBody>
      <dsp:txXfrm>
        <a:off x="2911803" y="1852829"/>
        <a:ext cx="2405992" cy="1202996"/>
      </dsp:txXfrm>
    </dsp:sp>
    <dsp:sp modelId="{C8485491-2AC6-4EBD-A5E8-8D230EA26167}">
      <dsp:nvSpPr>
        <dsp:cNvPr id="0" name=""/>
        <dsp:cNvSpPr/>
      </dsp:nvSpPr>
      <dsp:spPr>
        <a:xfrm>
          <a:off x="5823054" y="18528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Plants grow where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 there is soil, water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and sun.</a:t>
          </a:r>
        </a:p>
      </dsp:txBody>
      <dsp:txXfrm>
        <a:off x="5823054" y="1852829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C363F1-5E5E-47C4-9BA5-2189B230DD82}" type="datetimeFigureOut">
              <a:rPr lang="en-IN"/>
              <a:pPr>
                <a:defRPr/>
              </a:pPr>
              <a:t>26-11-2012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4C7469-E6BD-47A9-A376-43D0FD43600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0119-FF8E-49D2-A63B-CE2232B83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3B22-EBA7-46A1-8DDC-43237B97D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1372-DE1B-4E27-BBFD-1510D4894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en-IN" noProof="0" smtClean="0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A146-E2E6-4B9B-B7E3-6AEF1A237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5B203-7D6C-4C23-A748-F4958CC9B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7F51-A515-4531-94E2-EF60A7429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F5FF-CACC-4AB5-97A3-44BACF3E9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FBD8-FD9E-4D4E-86B7-D679D9187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A73E-FB5C-41B3-A81F-51B76DA04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DF3C-667B-46BA-B6C5-F8905D159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AE7C-C1FE-4BDD-95CC-56C1F0DD9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0AC1-BADB-428E-95BA-9DC8AC8BE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7F205AF-E3DD-4A66-A02D-E269B427C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57" r:id="rId4"/>
    <p:sldLayoutId id="2147483966" r:id="rId5"/>
    <p:sldLayoutId id="2147483958" r:id="rId6"/>
    <p:sldLayoutId id="2147483967" r:id="rId7"/>
    <p:sldLayoutId id="2147483968" r:id="rId8"/>
    <p:sldLayoutId id="2147483969" r:id="rId9"/>
    <p:sldLayoutId id="2147483959" r:id="rId10"/>
    <p:sldLayoutId id="2147483970" r:id="rId11"/>
    <p:sldLayoutId id="21474839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latin typeface="Cooper Black" pitchFamily="18" charset="0"/>
              </a:rPr>
              <a:t>WHAT ARE ECOSYSTEMS?</a:t>
            </a:r>
          </a:p>
        </p:txBody>
      </p:sp>
      <p:pic>
        <p:nvPicPr>
          <p:cNvPr id="10243" name="Picture 4" descr="ph01375j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505200"/>
            <a:ext cx="4343400" cy="3048000"/>
          </a:xfrm>
        </p:spPr>
      </p:pic>
      <p:pic>
        <p:nvPicPr>
          <p:cNvPr id="10244" name="Picture 5" descr="river_mounti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835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Fisher-Babies(JohnWasser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41544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Where Things Live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Living things need a place to live and grow.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Fish live in water.</a:t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228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1336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Birds live in trees and fly through the 	air.</a:t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288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44975"/>
            <a:ext cx="28194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0" y="393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Plants grow where there is soil, water 	and sun.</a:t>
            </a:r>
            <a:br>
              <a:rPr lang="en-US" smtClean="0"/>
            </a:br>
            <a:endParaRPr lang="en-US" smtClean="0"/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1242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343400"/>
            <a:ext cx="18383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eaLnBrk="1" hangingPunct="1"/>
            <a:endParaRPr lang="en-US">
              <a:latin typeface="Arial" charset="0"/>
            </a:endParaRPr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0" y="491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0" y="634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Main Idea and Details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981200"/>
          <a:ext cx="8229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ENVIRONMENT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14600" y="16764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/>
              <a:t>The living and nonliving things that surround a living thing make up its </a:t>
            </a:r>
            <a:r>
              <a:rPr lang="en-US" b="1" smtClean="0">
                <a:solidFill>
                  <a:srgbClr val="FF0000"/>
                </a:solidFill>
              </a:rPr>
              <a:t>environment.</a:t>
            </a:r>
          </a:p>
        </p:txBody>
      </p:sp>
      <p:pic>
        <p:nvPicPr>
          <p:cNvPr id="16388" name="Picture 7" descr="SO01305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95400"/>
            <a:ext cx="1651000" cy="1812925"/>
          </a:xfrm>
        </p:spPr>
      </p:pic>
      <p:pic>
        <p:nvPicPr>
          <p:cNvPr id="16389" name="Picture 8" descr="AN04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371600"/>
            <a:ext cx="182721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j01091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67200"/>
            <a:ext cx="197326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BD1013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657600"/>
            <a:ext cx="1192213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j01262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495800"/>
            <a:ext cx="22098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What do living things get from their environments?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Many living things share their environments and its resources.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Food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Water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Oxygen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Space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Parts of an Ecosystem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/>
            <a:r>
              <a:rPr lang="en-US" smtClean="0"/>
              <a:t>An </a:t>
            </a:r>
            <a:r>
              <a:rPr lang="en-US" b="1" i="1" smtClean="0">
                <a:solidFill>
                  <a:srgbClr val="FF0000"/>
                </a:solidFill>
              </a:rPr>
              <a:t>ecosystem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is made up of all the living and nonliving things in an </a:t>
            </a:r>
            <a:r>
              <a:rPr lang="en-US" b="1" i="1" smtClean="0">
                <a:solidFill>
                  <a:srgbClr val="FF0000"/>
                </a:solidFill>
              </a:rPr>
              <a:t>environment</a:t>
            </a:r>
            <a:r>
              <a:rPr lang="en-US" b="1" i="1" smtClean="0"/>
              <a:t>.</a:t>
            </a:r>
          </a:p>
        </p:txBody>
      </p:sp>
      <p:pic>
        <p:nvPicPr>
          <p:cNvPr id="18436" name="Picture 7" descr="moving-rocks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34290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goats_lead_wideweb__470x352,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89425"/>
            <a:ext cx="3429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chipping_sparrow_eggs_in_n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124200"/>
            <a:ext cx="28765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1260</TotalTime>
  <Words>138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WHAT ARE ECOSYSTEMS?</vt:lpstr>
      <vt:lpstr>Where Things Live</vt:lpstr>
      <vt:lpstr>Fish live in water. </vt:lpstr>
      <vt:lpstr>Birds live in trees and fly through the  air. </vt:lpstr>
      <vt:lpstr>Plants grow where there is soil, water  and sun. </vt:lpstr>
      <vt:lpstr>Main Idea and Details</vt:lpstr>
      <vt:lpstr>ENVIRONMENT</vt:lpstr>
      <vt:lpstr>What do living things get from their environments?</vt:lpstr>
      <vt:lpstr>Parts of an Ecosystem</vt:lpstr>
    </vt:vector>
  </TitlesOfParts>
  <Company>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ECOSYSTEMS?</dc:title>
  <dc:creator>DOE</dc:creator>
  <cp:lastModifiedBy>Amaresh</cp:lastModifiedBy>
  <cp:revision>66</cp:revision>
  <dcterms:created xsi:type="dcterms:W3CDTF">2009-11-12T00:16:47Z</dcterms:created>
  <dcterms:modified xsi:type="dcterms:W3CDTF">2012-11-26T12:49:16Z</dcterms:modified>
</cp:coreProperties>
</file>