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4"/>
  </p:notes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268" r:id="rId9"/>
    <p:sldId id="269" r:id="rId10"/>
    <p:sldId id="270" r:id="rId11"/>
    <p:sldId id="271" r:id="rId12"/>
    <p:sldId id="27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60093"/>
    <a:srgbClr val="0000FF"/>
    <a:srgbClr val="FF0000"/>
    <a:srgbClr val="0066FF"/>
    <a:srgbClr val="33CC33"/>
    <a:srgbClr val="0080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269" autoAdjust="0"/>
    <p:restoredTop sz="71646" autoAdjust="0"/>
  </p:normalViewPr>
  <p:slideViewPr>
    <p:cSldViewPr>
      <p:cViewPr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BC363F1-5E5E-47C4-9BA5-2189B230DD82}" type="datetimeFigureOut">
              <a:rPr lang="en-IN"/>
              <a:pPr>
                <a:defRPr/>
              </a:pPr>
              <a:t>26-11-2012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4C7469-E6BD-47A9-A376-43D0FD43600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760FD-A14E-4FEC-B5FC-1A7724CE7E86}" type="slidenum">
              <a:rPr lang="en-IN" smtClean="0"/>
              <a:pPr/>
              <a:t>6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0119-FF8E-49D2-A63B-CE2232B83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3B22-EBA7-46A1-8DDC-43237B97D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1372-DE1B-4E27-BBFD-1510D4894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761F-F606-4F48-9D60-A6EF9C856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6F19-15BF-48D7-9E13-C1085F445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5B203-7D6C-4C23-A748-F4958CC9B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7F51-A515-4531-94E2-EF60A7429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F5FF-CACC-4AB5-97A3-44BACF3E9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FBD8-FD9E-4D4E-86B7-D679D9187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A73E-FB5C-41B3-A81F-51B76DA0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DF3C-667B-46BA-B6C5-F8905D159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AE7C-C1FE-4BDD-95CC-56C1F0DD9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0AC1-BADB-428E-95BA-9DC8AC8BE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F205AF-E3DD-4A66-A02D-E269B427C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57" r:id="rId4"/>
    <p:sldLayoutId id="2147483966" r:id="rId5"/>
    <p:sldLayoutId id="2147483958" r:id="rId6"/>
    <p:sldLayoutId id="2147483967" r:id="rId7"/>
    <p:sldLayoutId id="2147483968" r:id="rId8"/>
    <p:sldLayoutId id="2147483969" r:id="rId9"/>
    <p:sldLayoutId id="2147483959" r:id="rId10"/>
    <p:sldLayoutId id="2147483970" r:id="rId11"/>
    <p:sldLayoutId id="2147483960" r:id="rId12"/>
    <p:sldLayoutId id="21474839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Food Chains </a:t>
            </a:r>
            <a:endParaRPr lang="en-IN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33400" y="1066800"/>
            <a:ext cx="4572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/>
              <a:t>producers, consumers, and decomposers of each ecosystem make up a food chain.</a:t>
            </a:r>
          </a:p>
          <a:p>
            <a:pPr>
              <a:buFont typeface="Wingdings" pitchFamily="2" charset="2"/>
              <a:buChar char="§"/>
            </a:pPr>
            <a:r>
              <a:rPr lang="en-US" sz="3200"/>
              <a:t>There are many food chains in an ecosystem.</a:t>
            </a:r>
          </a:p>
          <a:p>
            <a:pPr>
              <a:buFont typeface="Wingdings" pitchFamily="2" charset="2"/>
              <a:buChar char="§"/>
            </a:pPr>
            <a:r>
              <a:rPr lang="en-US" sz="3200"/>
              <a:t>Food chains show where energy is transferred and not who eats who</a:t>
            </a:r>
            <a:endParaRPr lang="en-IN" sz="3200"/>
          </a:p>
        </p:txBody>
      </p:sp>
      <p:pic>
        <p:nvPicPr>
          <p:cNvPr id="29700" name="Picture 5" descr="http://king.portlandschools.org/files/houses/y2/animalmaineia/files/species/lternsp/foodwebsp4/food_ch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411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Plants 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3962400" cy="5257800"/>
          </a:xfrm>
        </p:spPr>
        <p:txBody>
          <a:bodyPr/>
          <a:lstStyle/>
          <a:p>
            <a:pPr eaLnBrk="1" hangingPunct="1"/>
            <a:r>
              <a:rPr lang="en-US" b="1" smtClean="0"/>
              <a:t>The main plant in a grassland ecosystem is grass. </a:t>
            </a:r>
          </a:p>
          <a:p>
            <a:pPr eaLnBrk="1" hangingPunct="1"/>
            <a:r>
              <a:rPr lang="en-US" b="1" smtClean="0"/>
              <a:t>There are not many bushes in the grassland. </a:t>
            </a:r>
          </a:p>
          <a:p>
            <a:pPr eaLnBrk="1" hangingPunct="1"/>
            <a:r>
              <a:rPr lang="en-US" b="1" smtClean="0"/>
              <a:t>Trees are found only by rivers and streams. </a:t>
            </a:r>
          </a:p>
        </p:txBody>
      </p:sp>
      <p:pic>
        <p:nvPicPr>
          <p:cNvPr id="3891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327275"/>
            <a:ext cx="419100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Saltwater Ecosystems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eaLnBrk="1" hangingPunct="1"/>
            <a:r>
              <a:rPr lang="en-US" b="1" smtClean="0"/>
              <a:t>Saltwater ecosystems are oceans.</a:t>
            </a:r>
          </a:p>
          <a:p>
            <a:pPr eaLnBrk="1" hangingPunct="1"/>
            <a:r>
              <a:rPr lang="en-US" b="1" smtClean="0"/>
              <a:t>Oceans cover about three –fourths of Earth’s surface, so there are more saltwater ecosystems than any other.</a:t>
            </a:r>
          </a:p>
        </p:txBody>
      </p:sp>
      <p:pic>
        <p:nvPicPr>
          <p:cNvPr id="39940" name="Picture 5" descr="ocean_facts_t1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338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724400"/>
            <a:ext cx="8458200" cy="1600200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500" b="1" dirty="0" smtClean="0"/>
              <a:t>Sharks, sea turtles, corals and octopus are all ocean animals.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500" b="1" dirty="0" smtClean="0"/>
              <a:t>So are whales and seals.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40963" name="Picture 6" descr="sea_animals_ne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 of a Food Chain</a:t>
            </a:r>
            <a:endParaRPr lang="en-IN" dirty="0"/>
          </a:p>
        </p:txBody>
      </p:sp>
      <p:pic>
        <p:nvPicPr>
          <p:cNvPr id="30723" name="Picture 4" descr="food ch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8800"/>
            <a:ext cx="8329613" cy="42497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Food Webs</a:t>
            </a:r>
            <a:endParaRPr lang="en-IN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/>
            <a:r>
              <a:rPr lang="en-US" b="1" smtClean="0"/>
              <a:t>All the food chains in an area make up the food web of the area.</a:t>
            </a:r>
          </a:p>
          <a:p>
            <a:pPr eaLnBrk="1" hangingPunct="1"/>
            <a:endParaRPr lang="en-IN" smtClean="0"/>
          </a:p>
        </p:txBody>
      </p:sp>
      <p:pic>
        <p:nvPicPr>
          <p:cNvPr id="31748" name="Picture 4" descr="food 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00350"/>
            <a:ext cx="7696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Trophic</a:t>
            </a:r>
            <a:r>
              <a:rPr lang="en-US" dirty="0"/>
              <a:t> Levels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trophic level is the position occupied by an organism in a food chain.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Trophic levels can be analyzed on an energy pyramid.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Producers</a:t>
            </a:r>
            <a:r>
              <a:rPr lang="en-US" sz="2800" smtClean="0"/>
              <a:t> are found at the base of the pyramid and compromise the </a:t>
            </a:r>
            <a:r>
              <a:rPr lang="en-US" sz="2800" b="1" smtClean="0"/>
              <a:t>first trophic level.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Primary consumers</a:t>
            </a:r>
            <a:r>
              <a:rPr lang="en-US" sz="2800" smtClean="0"/>
              <a:t> make up the </a:t>
            </a:r>
            <a:r>
              <a:rPr lang="en-US" sz="2800" b="1" smtClean="0"/>
              <a:t>second trophic level.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Secondary consumers </a:t>
            </a:r>
            <a:r>
              <a:rPr lang="en-US" sz="2800" smtClean="0"/>
              <a:t>make up the </a:t>
            </a:r>
            <a:r>
              <a:rPr lang="en-US" sz="2800" b="1" smtClean="0"/>
              <a:t>third trophic level</a:t>
            </a:r>
            <a:r>
              <a:rPr 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Finally </a:t>
            </a:r>
            <a:r>
              <a:rPr lang="en-US" sz="2800" b="1" smtClean="0"/>
              <a:t>tertiary consumers</a:t>
            </a:r>
            <a:r>
              <a:rPr lang="en-US" sz="2800" smtClean="0"/>
              <a:t> make up the </a:t>
            </a:r>
            <a:r>
              <a:rPr lang="en-US" sz="2800" b="1" smtClean="0"/>
              <a:t>top trophic level</a:t>
            </a:r>
            <a:r>
              <a:rPr lang="en-US" sz="280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rgbClr val="AB0810"/>
                </a:solidFill>
                <a:latin typeface="Times"/>
              </a:rPr>
              <a:t>Trophic</a:t>
            </a:r>
            <a:r>
              <a:rPr lang="en-US" sz="2400" b="1" dirty="0" smtClean="0">
                <a:solidFill>
                  <a:srgbClr val="AB0810"/>
                </a:solidFill>
                <a:latin typeface="Times"/>
              </a:rPr>
              <a:t> level</a:t>
            </a:r>
            <a:r>
              <a:rPr lang="en-US" sz="2400" dirty="0" smtClean="0">
                <a:latin typeface="Times"/>
              </a:rPr>
              <a:t>:  All the organisms that are the same number of food-chain steps from the primary source </a:t>
            </a:r>
            <a:r>
              <a:rPr lang="en-US" dirty="0" smtClean="0">
                <a:latin typeface="Times"/>
              </a:rPr>
              <a:t>of energy</a:t>
            </a:r>
            <a:br>
              <a:rPr lang="en-US" dirty="0" smtClean="0">
                <a:latin typeface="Times"/>
              </a:rPr>
            </a:br>
            <a:endParaRPr lang="en-IN" dirty="0"/>
          </a:p>
        </p:txBody>
      </p:sp>
      <p:pic>
        <p:nvPicPr>
          <p:cNvPr id="3379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828800"/>
            <a:ext cx="7696200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Trophic</a:t>
            </a:r>
            <a:r>
              <a:rPr lang="en-US" dirty="0" smtClean="0"/>
              <a:t> Levels Found on an Energy Pyramid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86200" cy="45720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The greatest amount of energy is found at the base of the pyramid.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sz="3600" b="1" dirty="0" smtClean="0"/>
              <a:t>The least amount of energy is found at top of the pyramid.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IN" dirty="0"/>
          </a:p>
        </p:txBody>
      </p:sp>
      <p:pic>
        <p:nvPicPr>
          <p:cNvPr id="34820" name="Picture 4" descr="energy p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524000"/>
            <a:ext cx="3505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Types of Ecosystems</a:t>
            </a:r>
          </a:p>
        </p:txBody>
      </p:sp>
      <p:pic>
        <p:nvPicPr>
          <p:cNvPr id="3584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514600"/>
            <a:ext cx="4038600" cy="2420938"/>
          </a:xfrm>
        </p:spPr>
      </p:pic>
      <p:sp>
        <p:nvSpPr>
          <p:cNvPr id="3584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447800"/>
            <a:ext cx="4343400" cy="5105400"/>
          </a:xfrm>
        </p:spPr>
        <p:txBody>
          <a:bodyPr/>
          <a:lstStyle/>
          <a:p>
            <a:pPr eaLnBrk="1" hangingPunct="1"/>
            <a:r>
              <a:rPr lang="en-US" sz="4000" b="1" smtClean="0"/>
              <a:t>Deserts are very dry ecosystems.</a:t>
            </a:r>
          </a:p>
          <a:p>
            <a:pPr eaLnBrk="1" hangingPunct="1"/>
            <a:endParaRPr lang="en-US" sz="4000" b="1" smtClean="0"/>
          </a:p>
          <a:p>
            <a:pPr eaLnBrk="1" hangingPunct="1"/>
            <a:r>
              <a:rPr lang="en-US" sz="4000" b="1" smtClean="0"/>
              <a:t>Desert plants and animals can survive with very little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Desert Plants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343400" cy="5105400"/>
          </a:xfrm>
        </p:spPr>
        <p:txBody>
          <a:bodyPr/>
          <a:lstStyle/>
          <a:p>
            <a:pPr eaLnBrk="1" hangingPunct="1"/>
            <a:r>
              <a:rPr lang="en-US" sz="3600" b="1" smtClean="0"/>
              <a:t>Desert plants, such as cactus, have thick stems that store water.</a:t>
            </a:r>
          </a:p>
          <a:p>
            <a:pPr eaLnBrk="1" hangingPunct="1"/>
            <a:r>
              <a:rPr lang="en-US" sz="3600" b="1" smtClean="0"/>
              <a:t>The roots of a cactus lie just below the soil and spread far from the plant. </a:t>
            </a:r>
          </a:p>
        </p:txBody>
      </p:sp>
      <p:pic>
        <p:nvPicPr>
          <p:cNvPr id="36868" name="Picture 6" descr="j02624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38700" y="2846388"/>
            <a:ext cx="3657600" cy="2384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Grassland Ecosystems</a:t>
            </a:r>
          </a:p>
        </p:txBody>
      </p:sp>
      <p:pic>
        <p:nvPicPr>
          <p:cNvPr id="37891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4343400" cy="3244850"/>
          </a:xfrm>
          <a:noFill/>
        </p:spPr>
      </p:pic>
      <p:sp>
        <p:nvSpPr>
          <p:cNvPr id="3789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143000"/>
            <a:ext cx="4038600" cy="5715000"/>
          </a:xfrm>
        </p:spPr>
        <p:txBody>
          <a:bodyPr/>
          <a:lstStyle/>
          <a:p>
            <a:pPr eaLnBrk="1" hangingPunct="1"/>
            <a:r>
              <a:rPr lang="en-US" b="1" smtClean="0"/>
              <a:t>Grasslands are dry, often flat areas of land that are hot in the summer and cold in the winter.</a:t>
            </a:r>
          </a:p>
          <a:p>
            <a:pPr eaLnBrk="1" hangingPunct="1"/>
            <a:r>
              <a:rPr lang="en-US" b="1" smtClean="0"/>
              <a:t>They get more rain and snow than deserts but less that most other ecosystems.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1262</TotalTime>
  <Words>353</Words>
  <Application>Microsoft Office PowerPoint</Application>
  <PresentationFormat>On-screen Show (4:3)</PresentationFormat>
  <Paragraphs>40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Food Chains </vt:lpstr>
      <vt:lpstr>Example of a Food Chain</vt:lpstr>
      <vt:lpstr>Food Webs</vt:lpstr>
      <vt:lpstr>Trophic Levels</vt:lpstr>
      <vt:lpstr>Trophic level:  All the organisms that are the same number of food-chain steps from the primary source of energy </vt:lpstr>
      <vt:lpstr>Trophic Levels Found on an Energy Pyramid</vt:lpstr>
      <vt:lpstr>Types of Ecosystems</vt:lpstr>
      <vt:lpstr>Desert Plants</vt:lpstr>
      <vt:lpstr>Grassland Ecosystems</vt:lpstr>
      <vt:lpstr>Plants </vt:lpstr>
      <vt:lpstr>Saltwater Ecosystems</vt:lpstr>
      <vt:lpstr>Slide 12</vt:lpstr>
    </vt:vector>
  </TitlesOfParts>
  <Company>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ECOSYSTEMS?</dc:title>
  <dc:creator>DOE</dc:creator>
  <cp:lastModifiedBy>Amaresh</cp:lastModifiedBy>
  <cp:revision>66</cp:revision>
  <dcterms:created xsi:type="dcterms:W3CDTF">2009-11-12T00:16:47Z</dcterms:created>
  <dcterms:modified xsi:type="dcterms:W3CDTF">2012-11-26T12:50:26Z</dcterms:modified>
</cp:coreProperties>
</file>