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heme/themeOverride1.xml" ContentType="application/vnd.openxmlformats-officedocument.themeOverr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1" r:id="rId1"/>
  </p:sldMasterIdLst>
  <p:notesMasterIdLst>
    <p:notesMasterId r:id="rId14"/>
  </p:notesMasterIdLst>
  <p:sldIdLst>
    <p:sldId id="317" r:id="rId2"/>
    <p:sldId id="321" r:id="rId3"/>
    <p:sldId id="318" r:id="rId4"/>
    <p:sldId id="331" r:id="rId5"/>
    <p:sldId id="332" r:id="rId6"/>
    <p:sldId id="333" r:id="rId7"/>
    <p:sldId id="334" r:id="rId8"/>
    <p:sldId id="328" r:id="rId9"/>
    <p:sldId id="329" r:id="rId10"/>
    <p:sldId id="276" r:id="rId11"/>
    <p:sldId id="277" r:id="rId12"/>
    <p:sldId id="285" r:id="rId13"/>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Tahoma" pitchFamily="34" charset="0"/>
        <a:ea typeface="+mn-ea"/>
        <a:cs typeface="+mn-cs"/>
      </a:defRPr>
    </a:lvl1pPr>
    <a:lvl2pPr marL="457200" algn="l" rtl="0" eaLnBrk="0" fontAlgn="base" hangingPunct="0">
      <a:spcBef>
        <a:spcPct val="0"/>
      </a:spcBef>
      <a:spcAft>
        <a:spcPct val="0"/>
      </a:spcAft>
      <a:defRPr kern="1200">
        <a:solidFill>
          <a:schemeClr val="tx1"/>
        </a:solidFill>
        <a:latin typeface="Tahoma" pitchFamily="34" charset="0"/>
        <a:ea typeface="+mn-ea"/>
        <a:cs typeface="+mn-cs"/>
      </a:defRPr>
    </a:lvl2pPr>
    <a:lvl3pPr marL="914400" algn="l" rtl="0" eaLnBrk="0" fontAlgn="base" hangingPunct="0">
      <a:spcBef>
        <a:spcPct val="0"/>
      </a:spcBef>
      <a:spcAft>
        <a:spcPct val="0"/>
      </a:spcAft>
      <a:defRPr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D60093"/>
    <a:srgbClr val="0000FF"/>
    <a:srgbClr val="FF0000"/>
    <a:srgbClr val="0066FF"/>
    <a:srgbClr val="33CC33"/>
    <a:srgbClr val="008000"/>
    <a:srgbClr val="FF66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7269" autoAdjust="0"/>
    <p:restoredTop sz="71646" autoAdjust="0"/>
  </p:normalViewPr>
  <p:slideViewPr>
    <p:cSldViewPr>
      <p:cViewPr>
        <p:scale>
          <a:sx n="80" d="100"/>
          <a:sy n="80" d="100"/>
        </p:scale>
        <p:origin x="-1188" y="-7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BBC363F1-5E5E-47C4-9BA5-2189B230DD82}" type="datetimeFigureOut">
              <a:rPr lang="en-IN"/>
              <a:pPr>
                <a:defRPr/>
              </a:pPr>
              <a:t>26-11-2012</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IN"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IN" noProof="0" smtClean="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7E4C7469-E6BD-47A9-A376-43D0FD436005}" type="slidenum">
              <a:rPr lang="en-IN"/>
              <a:pPr>
                <a:defRPr/>
              </a:pPr>
              <a:t>‹#›</a:t>
            </a:fld>
            <a:endParaRPr lang="en-IN"/>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Straight Connector 3"/>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p>
        </p:txBody>
      </p:sp>
      <p:sp>
        <p:nvSpPr>
          <p:cNvPr id="29" name="Title 28"/>
          <p:cNvSpPr>
            <a:spLocks noGrp="1"/>
          </p:cNvSpPr>
          <p:nvPr>
            <p:ph type="ctrTitle"/>
          </p:nvPr>
        </p:nvSpPr>
        <p:spPr>
          <a:xfrm>
            <a:off x="381000" y="4853411"/>
            <a:ext cx="8458200" cy="1222375"/>
          </a:xfrm>
        </p:spPr>
        <p:txBody>
          <a:bodyPr anchor="t"/>
          <a:lstStyle/>
          <a:p>
            <a:r>
              <a:rPr lang="en-US" smtClean="0"/>
              <a:t>Click to edit Master title style</a:t>
            </a:r>
            <a:endParaRPr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5" name="Date Placeholder 15"/>
          <p:cNvSpPr>
            <a:spLocks noGrp="1"/>
          </p:cNvSpPr>
          <p:nvPr>
            <p:ph type="dt" sz="half" idx="10"/>
          </p:nvPr>
        </p:nvSpPr>
        <p:spPr/>
        <p:txBody>
          <a:bodyPr/>
          <a:lstStyle>
            <a:lvl1pPr>
              <a:defRPr/>
            </a:lvl1pPr>
          </a:lstStyle>
          <a:p>
            <a:pPr>
              <a:defRPr/>
            </a:pPr>
            <a:endParaRPr lang="en-US"/>
          </a:p>
        </p:txBody>
      </p:sp>
      <p:sp>
        <p:nvSpPr>
          <p:cNvPr id="6" name="Footer Placeholder 1"/>
          <p:cNvSpPr>
            <a:spLocks noGrp="1"/>
          </p:cNvSpPr>
          <p:nvPr>
            <p:ph type="ftr" sz="quarter" idx="11"/>
          </p:nvPr>
        </p:nvSpPr>
        <p:spPr/>
        <p:txBody>
          <a:bodyPr/>
          <a:lstStyle>
            <a:lvl1pPr>
              <a:defRPr/>
            </a:lvl1pPr>
          </a:lstStyle>
          <a:p>
            <a:pPr>
              <a:defRPr/>
            </a:pPr>
            <a:endParaRPr lang="en-US"/>
          </a:p>
        </p:txBody>
      </p:sp>
      <p:sp>
        <p:nvSpPr>
          <p:cNvPr id="7" name="Slide Number Placeholder 14"/>
          <p:cNvSpPr>
            <a:spLocks noGrp="1"/>
          </p:cNvSpPr>
          <p:nvPr>
            <p:ph type="sldNum" sz="quarter" idx="12"/>
          </p:nvPr>
        </p:nvSpPr>
        <p:spPr>
          <a:xfrm>
            <a:off x="8229600" y="6473825"/>
            <a:ext cx="758825" cy="247650"/>
          </a:xfrm>
        </p:spPr>
        <p:txBody>
          <a:bodyPr/>
          <a:lstStyle>
            <a:lvl1pPr>
              <a:defRPr/>
            </a:lvl1pPr>
          </a:lstStyle>
          <a:p>
            <a:pPr>
              <a:defRPr/>
            </a:pPr>
            <a:fld id="{CD4D0119-FF8E-49D2-A63B-CE2232B8302B}"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0"/>
          <p:cNvSpPr>
            <a:spLocks noGrp="1"/>
          </p:cNvSpPr>
          <p:nvPr>
            <p:ph type="dt" sz="half" idx="10"/>
          </p:nvPr>
        </p:nvSpPr>
        <p:spPr/>
        <p:txBody>
          <a:bodyPr/>
          <a:lstStyle>
            <a:lvl1pPr>
              <a:defRPr/>
            </a:lvl1pPr>
          </a:lstStyle>
          <a:p>
            <a:pPr>
              <a:defRPr/>
            </a:pPr>
            <a:endParaRPr lang="en-US"/>
          </a:p>
        </p:txBody>
      </p:sp>
      <p:sp>
        <p:nvSpPr>
          <p:cNvPr id="5" name="Footer Placeholder 27"/>
          <p:cNvSpPr>
            <a:spLocks noGrp="1"/>
          </p:cNvSpPr>
          <p:nvPr>
            <p:ph type="ftr" sz="quarter" idx="11"/>
          </p:nvPr>
        </p:nvSpPr>
        <p:spPr/>
        <p:txBody>
          <a:bodyPr/>
          <a:lstStyle>
            <a:lvl1pPr>
              <a:defRPr/>
            </a:lvl1pPr>
          </a:lstStyle>
          <a:p>
            <a:pPr>
              <a:defRPr/>
            </a:pPr>
            <a:endParaRPr lang="en-US"/>
          </a:p>
        </p:txBody>
      </p:sp>
      <p:sp>
        <p:nvSpPr>
          <p:cNvPr id="6" name="Slide Number Placeholder 4"/>
          <p:cNvSpPr>
            <a:spLocks noGrp="1"/>
          </p:cNvSpPr>
          <p:nvPr>
            <p:ph type="sldNum" sz="quarter" idx="12"/>
          </p:nvPr>
        </p:nvSpPr>
        <p:spPr/>
        <p:txBody>
          <a:bodyPr/>
          <a:lstStyle>
            <a:lvl1pPr>
              <a:defRPr/>
            </a:lvl1pPr>
          </a:lstStyle>
          <a:p>
            <a:pPr>
              <a:defRPr/>
            </a:pPr>
            <a:fld id="{F36A3B22-EBA7-46A1-8DDC-43237B97D1B3}"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67B1372-DE1B-4E27-BBFD-1510D4894165}"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lang="en-US" smtClean="0"/>
              <a:t>Click to edit Master title style</a:t>
            </a:r>
            <a:endParaRPr lang="en-US"/>
          </a:p>
        </p:txBody>
      </p:sp>
      <p:sp>
        <p:nvSpPr>
          <p:cNvPr id="27" name="Content Placeholder 26"/>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4"/>
          <p:cNvSpPr>
            <a:spLocks noGrp="1"/>
          </p:cNvSpPr>
          <p:nvPr>
            <p:ph type="dt" sz="half" idx="10"/>
          </p:nvPr>
        </p:nvSpPr>
        <p:spPr/>
        <p:txBody>
          <a:bodyPr/>
          <a:lstStyle>
            <a:lvl1pPr>
              <a:defRPr/>
            </a:lvl1pPr>
          </a:lstStyle>
          <a:p>
            <a:pPr>
              <a:defRPr/>
            </a:pPr>
            <a:endParaRPr lang="en-US"/>
          </a:p>
        </p:txBody>
      </p:sp>
      <p:sp>
        <p:nvSpPr>
          <p:cNvPr id="5" name="Footer Placeholder 18"/>
          <p:cNvSpPr>
            <a:spLocks noGrp="1"/>
          </p:cNvSpPr>
          <p:nvPr>
            <p:ph type="ftr" sz="quarter" idx="11"/>
          </p:nvPr>
        </p:nvSpPr>
        <p:spPr>
          <a:xfrm>
            <a:off x="3581400" y="76200"/>
            <a:ext cx="2895600" cy="288925"/>
          </a:xfrm>
        </p:spPr>
        <p:txBody>
          <a:bodyPr/>
          <a:lstStyle>
            <a:lvl1pPr>
              <a:defRPr/>
            </a:lvl1pPr>
          </a:lstStyle>
          <a:p>
            <a:pPr>
              <a:defRPr/>
            </a:pPr>
            <a:endParaRPr lang="en-US"/>
          </a:p>
        </p:txBody>
      </p:sp>
      <p:sp>
        <p:nvSpPr>
          <p:cNvPr id="6" name="Slide Number Placeholder 15"/>
          <p:cNvSpPr>
            <a:spLocks noGrp="1"/>
          </p:cNvSpPr>
          <p:nvPr>
            <p:ph type="sldNum" sz="quarter" idx="12"/>
          </p:nvPr>
        </p:nvSpPr>
        <p:spPr>
          <a:xfrm>
            <a:off x="8229600" y="6473825"/>
            <a:ext cx="758825" cy="247650"/>
          </a:xfrm>
        </p:spPr>
        <p:txBody>
          <a:bodyPr/>
          <a:lstStyle>
            <a:lvl1pPr>
              <a:defRPr/>
            </a:lvl1pPr>
          </a:lstStyle>
          <a:p>
            <a:pPr>
              <a:defRPr/>
            </a:pPr>
            <a:fld id="{28D5B203-7D6C-4C23-A748-F4958CC9B8E9}"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Straight Connector 3"/>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lang="en-US" smtClean="0"/>
              <a:t>Click to edit Master title style</a:t>
            </a:r>
            <a:endParaRPr lang="en-US"/>
          </a:p>
        </p:txBody>
      </p:sp>
      <p:sp>
        <p:nvSpPr>
          <p:cNvPr id="5" name="Date Placeholder 18"/>
          <p:cNvSpPr>
            <a:spLocks noGrp="1"/>
          </p:cNvSpPr>
          <p:nvPr>
            <p:ph type="dt" sz="half" idx="10"/>
          </p:nvPr>
        </p:nvSpPr>
        <p:spPr/>
        <p:txBody>
          <a:bodyPr/>
          <a:lstStyle>
            <a:lvl1pPr>
              <a:defRPr/>
            </a:lvl1pPr>
          </a:lstStyle>
          <a:p>
            <a:pPr>
              <a:defRPr/>
            </a:pPr>
            <a:endParaRPr lang="en-US"/>
          </a:p>
        </p:txBody>
      </p:sp>
      <p:sp>
        <p:nvSpPr>
          <p:cNvPr id="7" name="Footer Placeholder 10"/>
          <p:cNvSpPr>
            <a:spLocks noGrp="1"/>
          </p:cNvSpPr>
          <p:nvPr>
            <p:ph type="ftr" sz="quarter" idx="11"/>
          </p:nvPr>
        </p:nvSpPr>
        <p:spPr/>
        <p:txBody>
          <a:bodyPr/>
          <a:lstStyle>
            <a:lvl1pPr>
              <a:defRPr/>
            </a:lvl1pPr>
          </a:lstStyle>
          <a:p>
            <a:pPr>
              <a:defRPr/>
            </a:pPr>
            <a:endParaRPr lang="en-US"/>
          </a:p>
        </p:txBody>
      </p:sp>
      <p:sp>
        <p:nvSpPr>
          <p:cNvPr id="9" name="Slide Number Placeholder 15"/>
          <p:cNvSpPr>
            <a:spLocks noGrp="1"/>
          </p:cNvSpPr>
          <p:nvPr>
            <p:ph type="sldNum" sz="quarter" idx="12"/>
          </p:nvPr>
        </p:nvSpPr>
        <p:spPr/>
        <p:txBody>
          <a:bodyPr/>
          <a:lstStyle>
            <a:lvl1pPr>
              <a:defRPr/>
            </a:lvl1pPr>
          </a:lstStyle>
          <a:p>
            <a:pPr>
              <a:defRPr/>
            </a:pPr>
            <a:fld id="{D3B87F51-A515-4531-94E2-EF60A742994D}"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lang="en-US" smtClean="0"/>
              <a:t>Click to edit Master title style</a:t>
            </a:r>
            <a:endParaRPr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0"/>
          <p:cNvSpPr>
            <a:spLocks noGrp="1"/>
          </p:cNvSpPr>
          <p:nvPr>
            <p:ph type="dt" sz="half" idx="10"/>
          </p:nvPr>
        </p:nvSpPr>
        <p:spPr/>
        <p:txBody>
          <a:bodyPr/>
          <a:lstStyle>
            <a:lvl1pPr>
              <a:defRPr/>
            </a:lvl1pPr>
          </a:lstStyle>
          <a:p>
            <a:pPr>
              <a:defRPr/>
            </a:pPr>
            <a:endParaRPr lang="en-US"/>
          </a:p>
        </p:txBody>
      </p:sp>
      <p:sp>
        <p:nvSpPr>
          <p:cNvPr id="6" name="Footer Placeholder 27"/>
          <p:cNvSpPr>
            <a:spLocks noGrp="1"/>
          </p:cNvSpPr>
          <p:nvPr>
            <p:ph type="ftr" sz="quarter" idx="11"/>
          </p:nvPr>
        </p:nvSpPr>
        <p:spPr/>
        <p:txBody>
          <a:bodyPr/>
          <a:lstStyle>
            <a:lvl1pPr>
              <a:defRPr/>
            </a:lvl1pPr>
          </a:lstStyle>
          <a:p>
            <a:pPr>
              <a:defRPr/>
            </a:pPr>
            <a:endParaRPr lang="en-US"/>
          </a:p>
        </p:txBody>
      </p:sp>
      <p:sp>
        <p:nvSpPr>
          <p:cNvPr id="7" name="Slide Number Placeholder 4"/>
          <p:cNvSpPr>
            <a:spLocks noGrp="1"/>
          </p:cNvSpPr>
          <p:nvPr>
            <p:ph type="sldNum" sz="quarter" idx="12"/>
          </p:nvPr>
        </p:nvSpPr>
        <p:spPr/>
        <p:txBody>
          <a:bodyPr/>
          <a:lstStyle>
            <a:lvl1pPr>
              <a:defRPr/>
            </a:lvl1pPr>
          </a:lstStyle>
          <a:p>
            <a:pPr>
              <a:defRPr/>
            </a:pPr>
            <a:fld id="{EE19F5FF-CACC-4AB5-97A3-44BACF3E98C1}"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p>
        </p:txBody>
      </p:sp>
      <p:sp>
        <p:nvSpPr>
          <p:cNvPr id="29" name="Title 28"/>
          <p:cNvSpPr>
            <a:spLocks noGrp="1"/>
          </p:cNvSpPr>
          <p:nvPr>
            <p:ph type="title"/>
          </p:nvPr>
        </p:nvSpPr>
        <p:spPr>
          <a:xfrm>
            <a:off x="304800" y="5410200"/>
            <a:ext cx="8610600" cy="882650"/>
          </a:xfrm>
        </p:spPr>
        <p:txBody>
          <a:bodyPr/>
          <a:lstStyle>
            <a:lvl1pPr>
              <a:defRPr/>
            </a:lvl1pPr>
          </a:lstStyle>
          <a:p>
            <a:r>
              <a:rPr lang="en-US" smtClean="0"/>
              <a:t>Click to edit Master title style</a:t>
            </a:r>
            <a:endParaRPr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9"/>
          <p:cNvSpPr>
            <a:spLocks noGrp="1"/>
          </p:cNvSpPr>
          <p:nvPr>
            <p:ph type="dt" sz="half" idx="10"/>
          </p:nvPr>
        </p:nvSpPr>
        <p:spPr/>
        <p:txBody>
          <a:bodyPr/>
          <a:lstStyle>
            <a:lvl1pPr>
              <a:defRPr/>
            </a:lvl1pPr>
          </a:lstStyle>
          <a:p>
            <a:pPr>
              <a:defRPr/>
            </a:pPr>
            <a:endParaRPr lang="en-US"/>
          </a:p>
        </p:txBody>
      </p:sp>
      <p:sp>
        <p:nvSpPr>
          <p:cNvPr id="9" name="Footer Placeholder 5"/>
          <p:cNvSpPr>
            <a:spLocks noGrp="1"/>
          </p:cNvSpPr>
          <p:nvPr>
            <p:ph type="ftr" sz="quarter" idx="11"/>
          </p:nvPr>
        </p:nvSpPr>
        <p:spPr/>
        <p:txBody>
          <a:bodyPr/>
          <a:lstStyle>
            <a:lvl1pPr>
              <a:defRPr/>
            </a:lvl1pPr>
          </a:lstStyle>
          <a:p>
            <a:pPr>
              <a:defRPr/>
            </a:pPr>
            <a:endParaRPr lang="en-US"/>
          </a:p>
        </p:txBody>
      </p:sp>
      <p:sp>
        <p:nvSpPr>
          <p:cNvPr id="10" name="Slide Number Placeholder 6"/>
          <p:cNvSpPr>
            <a:spLocks noGrp="1"/>
          </p:cNvSpPr>
          <p:nvPr>
            <p:ph type="sldNum" sz="quarter" idx="12"/>
          </p:nvPr>
        </p:nvSpPr>
        <p:spPr>
          <a:xfrm>
            <a:off x="8229600" y="6477000"/>
            <a:ext cx="762000" cy="247650"/>
          </a:xfrm>
        </p:spPr>
        <p:txBody>
          <a:bodyPr/>
          <a:lstStyle>
            <a:lvl1pPr>
              <a:defRPr/>
            </a:lvl1pPr>
          </a:lstStyle>
          <a:p>
            <a:pPr>
              <a:defRPr/>
            </a:pPr>
            <a:fld id="{DF35FBD8-FD9E-4D4E-86B7-D679D9187DA7}"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lang="en-US" smtClean="0"/>
              <a:t>Click to edit Master title style</a:t>
            </a:r>
            <a:endParaRPr lang="en-US"/>
          </a:p>
        </p:txBody>
      </p:sp>
      <p:sp>
        <p:nvSpPr>
          <p:cNvPr id="3" name="Date Placeholder 10"/>
          <p:cNvSpPr>
            <a:spLocks noGrp="1"/>
          </p:cNvSpPr>
          <p:nvPr>
            <p:ph type="dt" sz="half" idx="10"/>
          </p:nvPr>
        </p:nvSpPr>
        <p:spPr/>
        <p:txBody>
          <a:bodyPr/>
          <a:lstStyle>
            <a:lvl1pPr>
              <a:defRPr/>
            </a:lvl1pPr>
          </a:lstStyle>
          <a:p>
            <a:pPr>
              <a:defRPr/>
            </a:pPr>
            <a:endParaRPr lang="en-US"/>
          </a:p>
        </p:txBody>
      </p:sp>
      <p:sp>
        <p:nvSpPr>
          <p:cNvPr id="4" name="Footer Placeholder 27"/>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pPr>
              <a:defRPr/>
            </a:pPr>
            <a:fld id="{32D8A73E-FB5C-41B3-A81F-51B76DA049DD}"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2"/>
          <p:cNvSpPr>
            <a:spLocks noGrp="1"/>
          </p:cNvSpPr>
          <p:nvPr>
            <p:ph type="dt" sz="half" idx="10"/>
          </p:nvPr>
        </p:nvSpPr>
        <p:spPr/>
        <p:txBody>
          <a:bodyPr/>
          <a:lstStyle>
            <a:lvl1pPr>
              <a:defRPr/>
            </a:lvl1pPr>
          </a:lstStyle>
          <a:p>
            <a:pPr>
              <a:defRPr/>
            </a:pPr>
            <a:endParaRPr lang="en-US"/>
          </a:p>
        </p:txBody>
      </p:sp>
      <p:sp>
        <p:nvSpPr>
          <p:cNvPr id="3" name="Footer Placeholder 23"/>
          <p:cNvSpPr>
            <a:spLocks noGrp="1"/>
          </p:cNvSpPr>
          <p:nvPr>
            <p:ph type="ftr" sz="quarter" idx="11"/>
          </p:nvPr>
        </p:nvSpPr>
        <p:spPr/>
        <p:txBody>
          <a:bodyPr/>
          <a:lstStyle>
            <a:lvl1pPr>
              <a:defRPr/>
            </a:lvl1pPr>
          </a:lstStyle>
          <a:p>
            <a:pPr>
              <a:defRPr/>
            </a:pPr>
            <a:endParaRPr lang="en-US"/>
          </a:p>
        </p:txBody>
      </p:sp>
      <p:sp>
        <p:nvSpPr>
          <p:cNvPr id="4" name="Slide Number Placeholder 6"/>
          <p:cNvSpPr>
            <a:spLocks noGrp="1"/>
          </p:cNvSpPr>
          <p:nvPr>
            <p:ph type="sldNum" sz="quarter" idx="12"/>
          </p:nvPr>
        </p:nvSpPr>
        <p:spPr/>
        <p:txBody>
          <a:bodyPr/>
          <a:lstStyle>
            <a:lvl1pPr>
              <a:defRPr/>
            </a:lvl1pPr>
          </a:lstStyle>
          <a:p>
            <a:pPr>
              <a:defRPr/>
            </a:pPr>
            <a:fld id="{224FDF3C-667B-46BA-B6C5-F8905D15903E}"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p>
        </p:txBody>
      </p:sp>
      <p:sp>
        <p:nvSpPr>
          <p:cNvPr id="12" name="Title 11"/>
          <p:cNvSpPr>
            <a:spLocks noGrp="1"/>
          </p:cNvSpPr>
          <p:nvPr>
            <p:ph type="title"/>
          </p:nvPr>
        </p:nvSpPr>
        <p:spPr>
          <a:xfrm>
            <a:off x="457200" y="5486400"/>
            <a:ext cx="8458200" cy="520700"/>
          </a:xfrm>
        </p:spPr>
        <p:txBody>
          <a:bodyPr/>
          <a:lstStyle>
            <a:lvl1pPr algn="l">
              <a:buNone/>
              <a:defRPr sz="2000" b="1"/>
            </a:lvl1pPr>
          </a:lstStyle>
          <a:p>
            <a:r>
              <a:rPr lang="en-US" smtClean="0"/>
              <a:t>Click to edit Master title style</a:t>
            </a:r>
            <a:endParaRPr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24"/>
          <p:cNvSpPr>
            <a:spLocks noGrp="1"/>
          </p:cNvSpPr>
          <p:nvPr>
            <p:ph type="dt" sz="half" idx="10"/>
          </p:nvPr>
        </p:nvSpPr>
        <p:spPr/>
        <p:txBody>
          <a:bodyPr/>
          <a:lstStyle>
            <a:lvl1pPr>
              <a:defRPr/>
            </a:lvl1pPr>
          </a:lstStyle>
          <a:p>
            <a:pPr>
              <a:defRPr/>
            </a:pPr>
            <a:endParaRPr lang="en-US"/>
          </a:p>
        </p:txBody>
      </p:sp>
      <p:sp>
        <p:nvSpPr>
          <p:cNvPr id="7" name="Footer Placeholder 28"/>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A34CAE7C-C1FE-4BDD-95CC-56C1F0DD99A5}"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normAutofit/>
          </a:bodyPr>
          <a:lstStyle>
            <a:lvl1pPr marL="0" indent="0">
              <a:buNone/>
              <a:defRPr sz="3200"/>
            </a:lvl1pPr>
          </a:lstStyle>
          <a:p>
            <a:pPr lvl="0"/>
            <a:r>
              <a:rPr lang="en-US" noProof="0" smtClean="0"/>
              <a:t>Click icon to add picture</a:t>
            </a:r>
            <a:endParaRPr lang="en-US" noProof="0" dirty="0"/>
          </a:p>
        </p:txBody>
      </p:sp>
      <p:sp>
        <p:nvSpPr>
          <p:cNvPr id="17" name="Title 16"/>
          <p:cNvSpPr>
            <a:spLocks noGrp="1"/>
          </p:cNvSpPr>
          <p:nvPr>
            <p:ph type="title"/>
          </p:nvPr>
        </p:nvSpPr>
        <p:spPr>
          <a:xfrm>
            <a:off x="381000" y="4993760"/>
            <a:ext cx="5867400" cy="522288"/>
          </a:xfrm>
        </p:spPr>
        <p:txBody>
          <a:bodyPr/>
          <a:lstStyle>
            <a:lvl1pPr algn="l">
              <a:buNone/>
              <a:defRPr sz="2000" b="1"/>
            </a:lvl1pPr>
          </a:lstStyle>
          <a:p>
            <a:r>
              <a:rPr lang="en-US" smtClean="0"/>
              <a:t>Click to edit Master title style</a:t>
            </a:r>
            <a:endParaRPr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a:r>
              <a:rPr lang="en-US" smtClean="0"/>
              <a:t>Click to edit Master text styles</a:t>
            </a:r>
          </a:p>
        </p:txBody>
      </p:sp>
      <p:sp>
        <p:nvSpPr>
          <p:cNvPr id="5" name="Date Placeholder 6"/>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30"/>
          <p:cNvSpPr>
            <a:spLocks noGrp="1"/>
          </p:cNvSpPr>
          <p:nvPr>
            <p:ph type="sldNum" sz="quarter" idx="12"/>
          </p:nvPr>
        </p:nvSpPr>
        <p:spPr/>
        <p:txBody>
          <a:bodyPr/>
          <a:lstStyle>
            <a:lvl1pPr>
              <a:defRPr/>
            </a:lvl1pPr>
          </a:lstStyle>
          <a:p>
            <a:pPr>
              <a:defRPr/>
            </a:pPr>
            <a:fld id="{B2470AC1-BADB-428E-95BA-9DC8AC8BEF85}"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p>
        </p:txBody>
      </p:sp>
      <p:sp>
        <p:nvSpPr>
          <p:cNvPr id="8" name="Text Placeholder 7"/>
          <p:cNvSpPr>
            <a:spLocks noGrp="1"/>
          </p:cNvSpPr>
          <p:nvPr>
            <p:ph type="body" idx="1"/>
          </p:nvPr>
        </p:nvSpPr>
        <p:spPr bwMode="auto">
          <a:xfrm>
            <a:off x="304800" y="1554163"/>
            <a:ext cx="86868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pPr>
              <a:defRPr/>
            </a:pPr>
            <a:endParaRPr lang="en-US"/>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pPr>
              <a:defRPr/>
            </a:pPr>
            <a:endParaRPr lang="en-US"/>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pPr>
              <a:defRPr/>
            </a:pPr>
            <a:fld id="{B7F205AF-E3DD-4A66-A02D-E269B427C5B8}" type="slidenum">
              <a:rPr lang="en-US"/>
              <a:pPr>
                <a:defRPr/>
              </a:pPr>
              <a:t>‹#›</a:t>
            </a:fld>
            <a:endParaRPr lang="en-US"/>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lang="en-US" smtClean="0"/>
              <a:t>Click to edit Master title style</a:t>
            </a:r>
            <a:endParaRPr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p>
        </p:txBody>
      </p:sp>
    </p:spTree>
  </p:cSld>
  <p:clrMap bg1="lt1" tx1="dk1" bg2="lt2" tx2="dk2" accent1="accent1" accent2="accent2" accent3="accent3" accent4="accent4" accent5="accent5" accent6="accent6" hlink="hlink" folHlink="folHlink"/>
  <p:sldLayoutIdLst>
    <p:sldLayoutId id="2147483963" r:id="rId1"/>
    <p:sldLayoutId id="2147483964" r:id="rId2"/>
    <p:sldLayoutId id="2147483965" r:id="rId3"/>
    <p:sldLayoutId id="2147483957" r:id="rId4"/>
    <p:sldLayoutId id="2147483966" r:id="rId5"/>
    <p:sldLayoutId id="2147483958" r:id="rId6"/>
    <p:sldLayoutId id="2147483967" r:id="rId7"/>
    <p:sldLayoutId id="2147483968" r:id="rId8"/>
    <p:sldLayoutId id="2147483969" r:id="rId9"/>
    <p:sldLayoutId id="2147483959" r:id="rId10"/>
    <p:sldLayoutId id="2147483970" r:id="rId11"/>
  </p:sldLayoutIdLs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anim calcmode="lin" valueType="num">
                                      <p:cBhvr>
                                        <p:cTn id="8"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1000"/>
                                        <p:tgtEl>
                                          <p:spTgt spid="8">
                                            <p:txEl>
                                              <p:pRg st="1" end="1"/>
                                            </p:txEl>
                                          </p:spTgt>
                                        </p:tgtEl>
                                      </p:cBhvr>
                                    </p:animEffect>
                                    <p:anim calcmode="lin" valueType="num">
                                      <p:cBhvr>
                                        <p:cTn id="13"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8">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1000"/>
                                        <p:tgtEl>
                                          <p:spTgt spid="8">
                                            <p:txEl>
                                              <p:pRg st="2" end="2"/>
                                            </p:txEl>
                                          </p:spTgt>
                                        </p:tgtEl>
                                      </p:cBhvr>
                                    </p:animEffect>
                                    <p:anim calcmode="lin" valueType="num">
                                      <p:cBhvr>
                                        <p:cTn id="18"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8">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fade">
                                      <p:cBhvr>
                                        <p:cTn id="22" dur="1000"/>
                                        <p:tgtEl>
                                          <p:spTgt spid="8">
                                            <p:txEl>
                                              <p:pRg st="3" end="3"/>
                                            </p:txEl>
                                          </p:spTgt>
                                        </p:tgtEl>
                                      </p:cBhvr>
                                    </p:animEffect>
                                    <p:anim calcmode="lin" valueType="num">
                                      <p:cBhvr>
                                        <p:cTn id="23"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8">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animEffect transition="in" filter="fade">
                                      <p:cBhvr>
                                        <p:cTn id="27" dur="1000"/>
                                        <p:tgtEl>
                                          <p:spTgt spid="8">
                                            <p:txEl>
                                              <p:pRg st="4" end="4"/>
                                            </p:txEl>
                                          </p:spTgt>
                                        </p:tgtEl>
                                      </p:cBhvr>
                                    </p:animEffect>
                                    <p:anim calcmode="lin" valueType="num">
                                      <p:cBhvr>
                                        <p:cTn id="28" dur="1000" fill="hold"/>
                                        <p:tgtEl>
                                          <p:spTgt spid="8">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8">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tmplLst>
          <p:tmpl lvl="1">
            <p:tnLst>
              <p:par>
                <p:cTn presetID="42" presetClass="entr" presetSubtype="0" fill="hold" nodeType="click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1000"/>
                        <p:tgtEl>
                          <p:spTgt spid="8"/>
                        </p:tgtEl>
                      </p:cBhvr>
                    </p:animEffect>
                    <p:anim calcmode="lin" valueType="num">
                      <p:cBhvr>
                        <p:cTn dur="1000" fill="hold"/>
                        <p:tgtEl>
                          <p:spTgt spid="8"/>
                        </p:tgtEl>
                        <p:attrNameLst>
                          <p:attrName>ppt_x</p:attrName>
                        </p:attrNameLst>
                      </p:cBhvr>
                      <p:tavLst>
                        <p:tav tm="0">
                          <p:val>
                            <p:strVal val="#ppt_x"/>
                          </p:val>
                        </p:tav>
                        <p:tav tm="100000">
                          <p:val>
                            <p:strVal val="#ppt_x"/>
                          </p:val>
                        </p:tav>
                      </p:tavLst>
                    </p:anim>
                    <p:anim calcmode="lin" valueType="num">
                      <p:cBhvr>
                        <p:cTn dur="1000" fill="hold"/>
                        <p:tgtEl>
                          <p:spTgt spid="8"/>
                        </p:tgtEl>
                        <p:attrNameLst>
                          <p:attrName>ppt_y</p:attrName>
                        </p:attrNameLst>
                      </p:cBhvr>
                      <p:tavLst>
                        <p:tav tm="0">
                          <p:val>
                            <p:strVal val="#ppt_y+.1"/>
                          </p:val>
                        </p:tav>
                        <p:tav tm="100000">
                          <p:val>
                            <p:strVal val="#ppt_y"/>
                          </p:val>
                        </p:tav>
                      </p:tavLst>
                    </p:anim>
                  </p:childTnLst>
                </p:cTn>
              </p:par>
            </p:tnLst>
          </p:tmpl>
          <p:tmpl lvl="2">
            <p:tnLst>
              <p:par>
                <p:cTn presetID="42" presetClass="entr" presetSubtype="0" fill="hold" nodeType="with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1000"/>
                        <p:tgtEl>
                          <p:spTgt spid="8"/>
                        </p:tgtEl>
                      </p:cBhvr>
                    </p:animEffect>
                    <p:anim calcmode="lin" valueType="num">
                      <p:cBhvr>
                        <p:cTn dur="1000" fill="hold"/>
                        <p:tgtEl>
                          <p:spTgt spid="8"/>
                        </p:tgtEl>
                        <p:attrNameLst>
                          <p:attrName>ppt_x</p:attrName>
                        </p:attrNameLst>
                      </p:cBhvr>
                      <p:tavLst>
                        <p:tav tm="0">
                          <p:val>
                            <p:strVal val="#ppt_x"/>
                          </p:val>
                        </p:tav>
                        <p:tav tm="100000">
                          <p:val>
                            <p:strVal val="#ppt_x"/>
                          </p:val>
                        </p:tav>
                      </p:tavLst>
                    </p:anim>
                    <p:anim calcmode="lin" valueType="num">
                      <p:cBhvr>
                        <p:cTn dur="1000" fill="hold"/>
                        <p:tgtEl>
                          <p:spTgt spid="8"/>
                        </p:tgtEl>
                        <p:attrNameLst>
                          <p:attrName>ppt_y</p:attrName>
                        </p:attrNameLst>
                      </p:cBhvr>
                      <p:tavLst>
                        <p:tav tm="0">
                          <p:val>
                            <p:strVal val="#ppt_y+.1"/>
                          </p:val>
                        </p:tav>
                        <p:tav tm="100000">
                          <p:val>
                            <p:strVal val="#ppt_y"/>
                          </p:val>
                        </p:tav>
                      </p:tavLst>
                    </p:anim>
                  </p:childTnLst>
                </p:cTn>
              </p:par>
            </p:tnLst>
          </p:tmpl>
          <p:tmpl lvl="3">
            <p:tnLst>
              <p:par>
                <p:cTn presetID="42" presetClass="entr" presetSubtype="0" fill="hold" nodeType="with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1000"/>
                        <p:tgtEl>
                          <p:spTgt spid="8"/>
                        </p:tgtEl>
                      </p:cBhvr>
                    </p:animEffect>
                    <p:anim calcmode="lin" valueType="num">
                      <p:cBhvr>
                        <p:cTn dur="1000" fill="hold"/>
                        <p:tgtEl>
                          <p:spTgt spid="8"/>
                        </p:tgtEl>
                        <p:attrNameLst>
                          <p:attrName>ppt_x</p:attrName>
                        </p:attrNameLst>
                      </p:cBhvr>
                      <p:tavLst>
                        <p:tav tm="0">
                          <p:val>
                            <p:strVal val="#ppt_x"/>
                          </p:val>
                        </p:tav>
                        <p:tav tm="100000">
                          <p:val>
                            <p:strVal val="#ppt_x"/>
                          </p:val>
                        </p:tav>
                      </p:tavLst>
                    </p:anim>
                    <p:anim calcmode="lin" valueType="num">
                      <p:cBhvr>
                        <p:cTn dur="1000" fill="hold"/>
                        <p:tgtEl>
                          <p:spTgt spid="8"/>
                        </p:tgtEl>
                        <p:attrNameLst>
                          <p:attrName>ppt_y</p:attrName>
                        </p:attrNameLst>
                      </p:cBhvr>
                      <p:tavLst>
                        <p:tav tm="0">
                          <p:val>
                            <p:strVal val="#ppt_y+.1"/>
                          </p:val>
                        </p:tav>
                        <p:tav tm="100000">
                          <p:val>
                            <p:strVal val="#ppt_y"/>
                          </p:val>
                        </p:tav>
                      </p:tavLst>
                    </p:anim>
                  </p:childTnLst>
                </p:cTn>
              </p:par>
            </p:tnLst>
          </p:tmpl>
          <p:tmpl lvl="4">
            <p:tnLst>
              <p:par>
                <p:cTn presetID="42" presetClass="entr" presetSubtype="0" fill="hold" nodeType="with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1000"/>
                        <p:tgtEl>
                          <p:spTgt spid="8"/>
                        </p:tgtEl>
                      </p:cBhvr>
                    </p:animEffect>
                    <p:anim calcmode="lin" valueType="num">
                      <p:cBhvr>
                        <p:cTn dur="1000" fill="hold"/>
                        <p:tgtEl>
                          <p:spTgt spid="8"/>
                        </p:tgtEl>
                        <p:attrNameLst>
                          <p:attrName>ppt_x</p:attrName>
                        </p:attrNameLst>
                      </p:cBhvr>
                      <p:tavLst>
                        <p:tav tm="0">
                          <p:val>
                            <p:strVal val="#ppt_x"/>
                          </p:val>
                        </p:tav>
                        <p:tav tm="100000">
                          <p:val>
                            <p:strVal val="#ppt_x"/>
                          </p:val>
                        </p:tav>
                      </p:tavLst>
                    </p:anim>
                    <p:anim calcmode="lin" valueType="num">
                      <p:cBhvr>
                        <p:cTn dur="1000" fill="hold"/>
                        <p:tgtEl>
                          <p:spTgt spid="8"/>
                        </p:tgtEl>
                        <p:attrNameLst>
                          <p:attrName>ppt_y</p:attrName>
                        </p:attrNameLst>
                      </p:cBhvr>
                      <p:tavLst>
                        <p:tav tm="0">
                          <p:val>
                            <p:strVal val="#ppt_y+.1"/>
                          </p:val>
                        </p:tav>
                        <p:tav tm="100000">
                          <p:val>
                            <p:strVal val="#ppt_y"/>
                          </p:val>
                        </p:tav>
                      </p:tavLst>
                    </p:anim>
                  </p:childTnLst>
                </p:cTn>
              </p:par>
            </p:tnLst>
          </p:tmpl>
          <p:tmpl lvl="5">
            <p:tnLst>
              <p:par>
                <p:cTn presetID="42" presetClass="entr" presetSubtype="0" fill="hold" nodeType="with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1000"/>
                        <p:tgtEl>
                          <p:spTgt spid="8"/>
                        </p:tgtEl>
                      </p:cBhvr>
                    </p:animEffect>
                    <p:anim calcmode="lin" valueType="num">
                      <p:cBhvr>
                        <p:cTn dur="1000" fill="hold"/>
                        <p:tgtEl>
                          <p:spTgt spid="8"/>
                        </p:tgtEl>
                        <p:attrNameLst>
                          <p:attrName>ppt_x</p:attrName>
                        </p:attrNameLst>
                      </p:cBhvr>
                      <p:tavLst>
                        <p:tav tm="0">
                          <p:val>
                            <p:strVal val="#ppt_x"/>
                          </p:val>
                        </p:tav>
                        <p:tav tm="100000">
                          <p:val>
                            <p:strVal val="#ppt_x"/>
                          </p:val>
                        </p:tav>
                      </p:tavLst>
                    </p:anim>
                    <p:anim calcmode="lin" valueType="num">
                      <p:cBhvr>
                        <p:cTn dur="1000" fill="hold"/>
                        <p:tgtEl>
                          <p:spTgt spid="8"/>
                        </p:tgtEl>
                        <p:attrNameLst>
                          <p:attrName>ppt_y</p:attrName>
                        </p:attrNameLst>
                      </p:cBhvr>
                      <p:tavLst>
                        <p:tav tm="0">
                          <p:val>
                            <p:strVal val="#ppt_y+.1"/>
                          </p:val>
                        </p:tav>
                        <p:tav tm="100000">
                          <p:val>
                            <p:strVal val="#ppt_y"/>
                          </p:val>
                        </p:tav>
                      </p:tavLst>
                    </p:anim>
                  </p:childTnLst>
                </p:cTn>
              </p:par>
            </p:tnLst>
          </p:tmpl>
        </p:tmplLst>
      </p:bldP>
    </p:bldLst>
  </p:timing>
  <p:txStyles>
    <p:titleStyle>
      <a:lvl1pPr algn="l" rtl="0" eaLnBrk="0" fontAlgn="base" hangingPunct="0">
        <a:spcBef>
          <a:spcPct val="0"/>
        </a:spcBef>
        <a:spcAft>
          <a:spcPct val="0"/>
        </a:spcAft>
        <a:defRPr sz="3600" kern="1200" cap="all">
          <a:solidFill>
            <a:schemeClr val="tx2"/>
          </a:solidFill>
          <a:effectLst>
            <a:reflection blurRad="12700" stA="48000" endA="300" endPos="55000" dir="5400000" sy="-90000" algn="bl" rotWithShape="0"/>
          </a:effectLst>
          <a:latin typeface="+mj-lt"/>
          <a:ea typeface="+mj-ea"/>
          <a:cs typeface="+mj-cs"/>
        </a:defRPr>
      </a:lvl1pPr>
      <a:lvl2pPr algn="l" rtl="0" eaLnBrk="0" fontAlgn="base" hangingPunct="0">
        <a:spcBef>
          <a:spcPct val="0"/>
        </a:spcBef>
        <a:spcAft>
          <a:spcPct val="0"/>
        </a:spcAft>
        <a:defRPr sz="3600">
          <a:solidFill>
            <a:schemeClr val="tx2"/>
          </a:solidFill>
          <a:latin typeface="Franklin Gothic Medium" pitchFamily="34" charset="0"/>
        </a:defRPr>
      </a:lvl2pPr>
      <a:lvl3pPr algn="l" rtl="0" eaLnBrk="0" fontAlgn="base" hangingPunct="0">
        <a:spcBef>
          <a:spcPct val="0"/>
        </a:spcBef>
        <a:spcAft>
          <a:spcPct val="0"/>
        </a:spcAft>
        <a:defRPr sz="3600">
          <a:solidFill>
            <a:schemeClr val="tx2"/>
          </a:solidFill>
          <a:latin typeface="Franklin Gothic Medium" pitchFamily="34" charset="0"/>
        </a:defRPr>
      </a:lvl3pPr>
      <a:lvl4pPr algn="l" rtl="0" eaLnBrk="0" fontAlgn="base" hangingPunct="0">
        <a:spcBef>
          <a:spcPct val="0"/>
        </a:spcBef>
        <a:spcAft>
          <a:spcPct val="0"/>
        </a:spcAft>
        <a:defRPr sz="3600">
          <a:solidFill>
            <a:schemeClr val="tx2"/>
          </a:solidFill>
          <a:latin typeface="Franklin Gothic Medium" pitchFamily="34" charset="0"/>
        </a:defRPr>
      </a:lvl4pPr>
      <a:lvl5pPr algn="l" rtl="0" eaLnBrk="0" fontAlgn="base" hangingPunct="0">
        <a:spcBef>
          <a:spcPct val="0"/>
        </a:spcBef>
        <a:spcAft>
          <a:spcPct val="0"/>
        </a:spcAft>
        <a:defRPr sz="3600">
          <a:solidFill>
            <a:schemeClr val="tx2"/>
          </a:solidFill>
          <a:latin typeface="Franklin Gothic Medium" pitchFamily="34" charset="0"/>
        </a:defRPr>
      </a:lvl5pPr>
      <a:lvl6pPr marL="457200" algn="l" rtl="0" fontAlgn="base">
        <a:spcBef>
          <a:spcPct val="0"/>
        </a:spcBef>
        <a:spcAft>
          <a:spcPct val="0"/>
        </a:spcAft>
        <a:defRPr sz="3600">
          <a:solidFill>
            <a:schemeClr val="tx2"/>
          </a:solidFill>
          <a:latin typeface="Franklin Gothic Medium" pitchFamily="34" charset="0"/>
        </a:defRPr>
      </a:lvl6pPr>
      <a:lvl7pPr marL="914400" algn="l" rtl="0" fontAlgn="base">
        <a:spcBef>
          <a:spcPct val="0"/>
        </a:spcBef>
        <a:spcAft>
          <a:spcPct val="0"/>
        </a:spcAft>
        <a:defRPr sz="3600">
          <a:solidFill>
            <a:schemeClr val="tx2"/>
          </a:solidFill>
          <a:latin typeface="Franklin Gothic Medium" pitchFamily="34" charset="0"/>
        </a:defRPr>
      </a:lvl7pPr>
      <a:lvl8pPr marL="1371600" algn="l" rtl="0" fontAlgn="base">
        <a:spcBef>
          <a:spcPct val="0"/>
        </a:spcBef>
        <a:spcAft>
          <a:spcPct val="0"/>
        </a:spcAft>
        <a:defRPr sz="3600">
          <a:solidFill>
            <a:schemeClr val="tx2"/>
          </a:solidFill>
          <a:latin typeface="Franklin Gothic Medium" pitchFamily="34" charset="0"/>
        </a:defRPr>
      </a:lvl8pPr>
      <a:lvl9pPr marL="1828800" algn="l" rtl="0" fontAlgn="base">
        <a:spcBef>
          <a:spcPct val="0"/>
        </a:spcBef>
        <a:spcAft>
          <a:spcPct val="0"/>
        </a:spcAft>
        <a:defRPr sz="3600">
          <a:solidFill>
            <a:schemeClr val="tx2"/>
          </a:solidFill>
          <a:latin typeface="Franklin Gothic Medium" pitchFamily="34" charset="0"/>
        </a:defRPr>
      </a:lvl9pPr>
    </p:titleStyle>
    <p:bodyStyle>
      <a:lvl1pPr marL="342900" indent="-342900" algn="l" rtl="0" eaLnBrk="0" fontAlgn="base" hangingPunct="0">
        <a:spcBef>
          <a:spcPct val="20000"/>
        </a:spcBef>
        <a:spcAft>
          <a:spcPct val="0"/>
        </a:spcAft>
        <a:buClr>
          <a:schemeClr val="accent1"/>
        </a:buClr>
        <a:buSzPct val="70000"/>
        <a:buFont typeface="Wingdings 2" pitchFamily="18" charset="2"/>
        <a:buChar char=""/>
        <a:defRPr sz="3200" kern="1200">
          <a:solidFill>
            <a:schemeClr val="tx2"/>
          </a:solidFill>
          <a:latin typeface="+mn-lt"/>
          <a:ea typeface="+mn-ea"/>
          <a:cs typeface="+mn-cs"/>
        </a:defRPr>
      </a:lvl1pPr>
      <a:lvl2pPr marL="742950" indent="-285750" algn="l" rtl="0" eaLnBrk="0" fontAlgn="base" hangingPunct="0">
        <a:spcBef>
          <a:spcPct val="20000"/>
        </a:spcBef>
        <a:spcAft>
          <a:spcPct val="0"/>
        </a:spcAft>
        <a:buClr>
          <a:schemeClr val="accent1"/>
        </a:buClr>
        <a:buSzPct val="70000"/>
        <a:buFont typeface="Wingdings 2" pitchFamily="18" charset="2"/>
        <a:buChar char=""/>
        <a:defRPr sz="2800" kern="1200">
          <a:solidFill>
            <a:schemeClr val="tx2"/>
          </a:solidFill>
          <a:latin typeface="+mn-lt"/>
          <a:ea typeface="+mn-ea"/>
          <a:cs typeface="+mn-cs"/>
        </a:defRPr>
      </a:lvl2pPr>
      <a:lvl3pPr marL="1143000" indent="-228600" algn="l" rtl="0" eaLnBrk="0" fontAlgn="base" hangingPunct="0">
        <a:spcBef>
          <a:spcPct val="20000"/>
        </a:spcBef>
        <a:spcAft>
          <a:spcPct val="0"/>
        </a:spcAft>
        <a:buClr>
          <a:schemeClr val="accent1"/>
        </a:buClr>
        <a:buSzPct val="70000"/>
        <a:buFont typeface="Wingdings 2" pitchFamily="18" charset="2"/>
        <a:buChar char=""/>
        <a:defRPr sz="2400" kern="1200">
          <a:solidFill>
            <a:schemeClr val="tx2"/>
          </a:solidFill>
          <a:latin typeface="+mn-lt"/>
          <a:ea typeface="+mn-ea"/>
          <a:cs typeface="+mn-cs"/>
        </a:defRPr>
      </a:lvl3pPr>
      <a:lvl4pPr marL="1600200" indent="-228600" algn="l" rtl="0" eaLnBrk="0" fontAlgn="base" hangingPunct="0">
        <a:spcBef>
          <a:spcPct val="20000"/>
        </a:spcBef>
        <a:spcAft>
          <a:spcPct val="0"/>
        </a:spcAft>
        <a:buClr>
          <a:schemeClr val="accent1"/>
        </a:buClr>
        <a:buSzPct val="70000"/>
        <a:buFont typeface="Wingdings 2" pitchFamily="18" charset="2"/>
        <a:buChar char=""/>
        <a:defRPr sz="2000" kern="1200">
          <a:solidFill>
            <a:schemeClr val="tx2"/>
          </a:solidFill>
          <a:latin typeface="+mn-lt"/>
          <a:ea typeface="+mn-ea"/>
          <a:cs typeface="+mn-cs"/>
        </a:defRPr>
      </a:lvl4pPr>
      <a:lvl5pPr marL="2057400" indent="-228600" algn="l" rtl="0" eaLnBrk="0" fontAlgn="base" hangingPunct="0">
        <a:spcBef>
          <a:spcPct val="20000"/>
        </a:spcBef>
        <a:spcAft>
          <a:spcPct val="0"/>
        </a:spcAft>
        <a:buClr>
          <a:schemeClr val="accent1"/>
        </a:buClr>
        <a:buSzPct val="60000"/>
        <a:buFont typeface="Wingdings 2" pitchFamily="18" charset="2"/>
        <a:buChar char=""/>
        <a:defRPr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hyperlink" Target="http://www.enchantedlearning.com/subjects/birds/printouts/Quetzalcoloring.shtml" TargetMode="External"/><Relationship Id="rId13" Type="http://schemas.openxmlformats.org/officeDocument/2006/relationships/hyperlink" Target="http://www.enchantedlearning.com/subjects/reptiles/snakes/Anacondacoloring.shtml" TargetMode="External"/><Relationship Id="rId18" Type="http://schemas.openxmlformats.org/officeDocument/2006/relationships/hyperlink" Target="http://images.google.com/imgres?imgurl=http://www.lkwdpl.org/schools/horacemann/rainforest/orang.jpg&amp;imgrefurl=http://www.lkwdpl.org/schools/horacemann/rainforest/&amp;h=216&amp;w=288&amp;sz=15&amp;tbnid=qCwh8-r2xFgJ:&amp;tbnh=82&amp;tbnw=110&amp;hl=en&amp;start=3&amp;prev=/images?q=rainforest+animals&amp;svnum=10&amp;hl=en&amp;lr=&amp;rls=RNWE,RNWE:2004-21,RNWE:en&amp;sa=N" TargetMode="External"/><Relationship Id="rId3" Type="http://schemas.openxmlformats.org/officeDocument/2006/relationships/hyperlink" Target="http://www.enchantedlearning.com/subjects/butterfly/activities/printouts/lifecycle.shtml" TargetMode="External"/><Relationship Id="rId21" Type="http://schemas.openxmlformats.org/officeDocument/2006/relationships/image" Target="../media/image10.jpeg"/><Relationship Id="rId7" Type="http://schemas.openxmlformats.org/officeDocument/2006/relationships/hyperlink" Target="http://www.enchantedlearning.com/subjects/mammals/bat/Batcoloring.shtml" TargetMode="External"/><Relationship Id="rId12" Type="http://schemas.openxmlformats.org/officeDocument/2006/relationships/hyperlink" Target="http://www.enchantedlearning.com/subjects/reptiles/printouts.shtml" TargetMode="External"/><Relationship Id="rId17" Type="http://schemas.openxmlformats.org/officeDocument/2006/relationships/image" Target="../media/image8.jpeg"/><Relationship Id="rId2" Type="http://schemas.openxmlformats.org/officeDocument/2006/relationships/hyperlink" Target="http://www.enchantedlearning.com/subjects/butterfly/activities/printouts/morphoprintout.shtml" TargetMode="External"/><Relationship Id="rId16" Type="http://schemas.openxmlformats.org/officeDocument/2006/relationships/hyperlink" Target="http://images.google.com/imgres?imgurl=http://www.picturesofcostarica.net/rainforest-animals-redeyedfrog1.jpg&amp;imgrefurl=http://www.picturesofcostarica.net/&amp;h=480&amp;w=640&amp;sz=17&amp;tbnid=PRkIBoc_b7cJ:&amp;tbnh=101&amp;tbnw=135&amp;hl=en&amp;start=1&amp;prev=/images?q=rainforest+animals&amp;svnum=10&amp;hl=en&amp;lr=&amp;rls=RNWE,RNWE:2004-21,RNWE:en&amp;sa=N" TargetMode="External"/><Relationship Id="rId20" Type="http://schemas.openxmlformats.org/officeDocument/2006/relationships/hyperlink" Target="http://images.google.com/imgres?imgurl=http://www.srl.caltech.edu/personnel/krubal/rainforest/Edit560s6/www/images/animals/macaw.gif&amp;imgrefurl=http://www.srl.caltech.edu/personnel/krubal/rainforest/Edit560s6/www/animals/macawpage.html&amp;h=285&amp;w=240&amp;sz=49&amp;tbnid=oTwjY-GtlbkJ:&amp;tbnh=110&amp;tbnw=92&amp;hl=en&amp;start=4&amp;prev=/images?q=rainforest+animals&amp;svnum=10&amp;hl=en&amp;lr=&amp;rls=RNWE,RNWE:2004-21,RNWE:en&amp;sa=N" TargetMode="External"/><Relationship Id="rId1" Type="http://schemas.openxmlformats.org/officeDocument/2006/relationships/slideLayout" Target="../slideLayouts/slideLayout7.xml"/><Relationship Id="rId6" Type="http://schemas.openxmlformats.org/officeDocument/2006/relationships/hyperlink" Target="http://www.enchantedlearning.com/subjects/mammals/monkey/Howlercoloring.shtml" TargetMode="External"/><Relationship Id="rId11" Type="http://schemas.openxmlformats.org/officeDocument/2006/relationships/hyperlink" Target="http://www.enchantedlearning.com/subjects/birds/printouts/Xenopsprintout.shtml" TargetMode="External"/><Relationship Id="rId5" Type="http://schemas.openxmlformats.org/officeDocument/2006/relationships/hyperlink" Target="http://www.enchantedlearning.com/subjects/mammals/cats/ocelot/Ocelotcoloring.shtml" TargetMode="External"/><Relationship Id="rId15" Type="http://schemas.openxmlformats.org/officeDocument/2006/relationships/hyperlink" Target="http://www.enchantedlearning.com/subjects/fish/printouts/Piranhaprintout.shtml" TargetMode="External"/><Relationship Id="rId10" Type="http://schemas.openxmlformats.org/officeDocument/2006/relationships/hyperlink" Target="http://www.enchantedlearning.com/subjects/birds/printouts/Toucancoloring.shtml" TargetMode="External"/><Relationship Id="rId19" Type="http://schemas.openxmlformats.org/officeDocument/2006/relationships/image" Target="../media/image9.jpeg"/><Relationship Id="rId4" Type="http://schemas.openxmlformats.org/officeDocument/2006/relationships/hyperlink" Target="http://www.enchantedlearning.com/subjects/mammals/cats/jaguar/Jaguarprintout.shtml" TargetMode="External"/><Relationship Id="rId9" Type="http://schemas.openxmlformats.org/officeDocument/2006/relationships/hyperlink" Target="http://www.enchantedlearning.com/subjects/dinosaurs/dinos/Gallimimus.shtml" TargetMode="External"/><Relationship Id="rId14" Type="http://schemas.openxmlformats.org/officeDocument/2006/relationships/hyperlink" Target="http://www.enchantedlearning.com/subjects/reptiles/lizard/Iguanaprintout.shtml"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www.cia.gov/saynotodrugs/environment_d.html" TargetMode="External"/><Relationship Id="rId2" Type="http://schemas.openxmlformats.org/officeDocument/2006/relationships/image" Target="../media/image11.jpe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 Id="rId5" Type="http://schemas.openxmlformats.org/officeDocument/2006/relationships/image" Target="../media/image16.jpeg"/><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jpeg"/><Relationship Id="rId4" Type="http://schemas.openxmlformats.org/officeDocument/2006/relationships/image" Target="../media/image19.jpeg"/></Relationships>
</file>

<file path=ppt/slides/_rels/slide8.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image" Target="../media/image23.png"/><Relationship Id="rId7" Type="http://schemas.openxmlformats.org/officeDocument/2006/relationships/hyperlink" Target="http://images.google.co.uk/imgres?imgurl=http://www.dalurv.com/images/sad_smiley.jpg&amp;imgrefurl=http://www.dalurv.com/dalurv_products.php&amp;h=200&amp;w=200&amp;sz=7&amp;tbnid=DZDF7CHIUrkJ:&amp;tbnh=99&amp;tbnw=99&amp;hl=en&amp;start=3&amp;prev=/images?q=sad+smiley&amp;svnum=10&amp;hl=en&amp;lr=" TargetMode="External"/><Relationship Id="rId2" Type="http://schemas.openxmlformats.org/officeDocument/2006/relationships/image" Target="../media/image22.jpeg"/><Relationship Id="rId1" Type="http://schemas.openxmlformats.org/officeDocument/2006/relationships/slideLayout" Target="../slideLayouts/slideLayout7.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hyperlink" Target="http://www.thehoffmanfamily.com/shellthoughts/images/0710_oxygen.jpg"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descr="http://www.tacoma.washington.edu/travel/gallery/2004_costa_rica/images/Buttress%20roots.jpg"/>
          <p:cNvPicPr>
            <a:picLocks noChangeAspect="1" noChangeArrowheads="1"/>
          </p:cNvPicPr>
          <p:nvPr/>
        </p:nvPicPr>
        <p:blipFill>
          <a:blip r:embed="rId2" cstate="print"/>
          <a:srcRect/>
          <a:stretch>
            <a:fillRect/>
          </a:stretch>
        </p:blipFill>
        <p:spPr bwMode="auto">
          <a:xfrm>
            <a:off x="457200" y="3048000"/>
            <a:ext cx="5029200" cy="3635375"/>
          </a:xfrm>
          <a:prstGeom prst="rect">
            <a:avLst/>
          </a:prstGeom>
          <a:noFill/>
          <a:ln w="9525">
            <a:noFill/>
            <a:miter lim="800000"/>
            <a:headEnd/>
            <a:tailEnd/>
          </a:ln>
        </p:spPr>
      </p:pic>
      <p:pic>
        <p:nvPicPr>
          <p:cNvPr id="52227" name="Picture 3" descr="http://photos.travelog.org/cache/images/8/420/869.jpg"/>
          <p:cNvPicPr>
            <a:picLocks noChangeAspect="1" noChangeArrowheads="1"/>
          </p:cNvPicPr>
          <p:nvPr/>
        </p:nvPicPr>
        <p:blipFill>
          <a:blip r:embed="rId3" cstate="print"/>
          <a:srcRect/>
          <a:stretch>
            <a:fillRect/>
          </a:stretch>
        </p:blipFill>
        <p:spPr bwMode="auto">
          <a:xfrm>
            <a:off x="5562600" y="3048000"/>
            <a:ext cx="3352800" cy="3600450"/>
          </a:xfrm>
          <a:prstGeom prst="rect">
            <a:avLst/>
          </a:prstGeom>
          <a:noFill/>
          <a:ln w="9525">
            <a:noFill/>
            <a:miter lim="800000"/>
            <a:headEnd/>
            <a:tailEnd/>
          </a:ln>
        </p:spPr>
      </p:pic>
      <p:sp>
        <p:nvSpPr>
          <p:cNvPr id="52228" name="WordArt 4"/>
          <p:cNvSpPr>
            <a:spLocks noChangeArrowheads="1" noChangeShapeType="1" noTextEdit="1"/>
          </p:cNvSpPr>
          <p:nvPr/>
        </p:nvSpPr>
        <p:spPr bwMode="auto">
          <a:xfrm>
            <a:off x="2819400" y="609600"/>
            <a:ext cx="3848100" cy="487363"/>
          </a:xfrm>
          <a:prstGeom prst="rect">
            <a:avLst/>
          </a:prstGeom>
        </p:spPr>
        <p:txBody>
          <a:bodyPr wrap="none" fromWordArt="1">
            <a:prstTxWarp prst="textPlain">
              <a:avLst>
                <a:gd name="adj" fmla="val 50000"/>
              </a:avLst>
            </a:prstTxWarp>
          </a:bodyPr>
          <a:lstStyle/>
          <a:p>
            <a:pPr algn="ctr"/>
            <a:r>
              <a:rPr lang="en-IN" sz="3600" kern="10">
                <a:ln w="9525">
                  <a:solidFill>
                    <a:srgbClr val="339966"/>
                  </a:solidFill>
                  <a:round/>
                  <a:headEnd/>
                  <a:tailEnd/>
                </a:ln>
                <a:solidFill>
                  <a:srgbClr val="00FF00"/>
                </a:solidFill>
                <a:latin typeface="Copperplate Gothic Light"/>
              </a:rPr>
              <a:t>buttress roots</a:t>
            </a:r>
          </a:p>
        </p:txBody>
      </p:sp>
      <p:sp>
        <p:nvSpPr>
          <p:cNvPr id="52229" name="Text Box 5"/>
          <p:cNvSpPr txBox="1">
            <a:spLocks noChangeArrowheads="1"/>
          </p:cNvSpPr>
          <p:nvPr/>
        </p:nvSpPr>
        <p:spPr bwMode="auto">
          <a:xfrm>
            <a:off x="1371600" y="1447800"/>
            <a:ext cx="6553200" cy="1311275"/>
          </a:xfrm>
          <a:prstGeom prst="rect">
            <a:avLst/>
          </a:prstGeom>
          <a:noFill/>
          <a:ln w="9525">
            <a:noFill/>
            <a:miter lim="800000"/>
            <a:headEnd/>
            <a:tailEnd/>
          </a:ln>
        </p:spPr>
        <p:txBody>
          <a:bodyPr>
            <a:spAutoFit/>
          </a:bodyPr>
          <a:lstStyle/>
          <a:p>
            <a:pPr algn="ctr">
              <a:spcBef>
                <a:spcPct val="50000"/>
              </a:spcBef>
            </a:pPr>
            <a:r>
              <a:rPr lang="en-GB" sz="2000" b="1">
                <a:solidFill>
                  <a:srgbClr val="006600"/>
                </a:solidFill>
                <a:latin typeface="Curlz MT" pitchFamily="82" charset="0"/>
              </a:rPr>
              <a:t>Wide roots stop these enormously tall trees from falling over.  They also wind above the ground looking for food and nutrients rather than digging beneath the ground where nutrients are scarce.</a:t>
            </a:r>
          </a:p>
        </p:txBody>
      </p:sp>
      <p:sp>
        <p:nvSpPr>
          <p:cNvPr id="52230" name="Rectangle 12"/>
          <p:cNvSpPr>
            <a:spLocks noChangeArrowheads="1"/>
          </p:cNvSpPr>
          <p:nvPr/>
        </p:nvSpPr>
        <p:spPr bwMode="auto">
          <a:xfrm>
            <a:off x="5486400" y="6172200"/>
            <a:ext cx="1143000" cy="457200"/>
          </a:xfrm>
          <a:prstGeom prst="rect">
            <a:avLst/>
          </a:prstGeom>
          <a:solidFill>
            <a:srgbClr val="CCFF99"/>
          </a:solidFill>
          <a:ln w="9525">
            <a:noFill/>
            <a:miter lim="800000"/>
            <a:headEnd/>
            <a:tailEnd/>
          </a:ln>
        </p:spPr>
        <p:txBody>
          <a:bodyPr wrap="none" anchor="ctr"/>
          <a:lstStyle/>
          <a:p>
            <a:endParaRPr lang="en-IN"/>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eaLnBrk="1" fontAlgn="auto" hangingPunct="1">
              <a:spcAft>
                <a:spcPts val="0"/>
              </a:spcAft>
              <a:defRPr/>
            </a:pPr>
            <a:r>
              <a:rPr lang="en-US" smtClean="0"/>
              <a:t>Drawing Conclusions</a:t>
            </a:r>
          </a:p>
        </p:txBody>
      </p:sp>
      <p:sp>
        <p:nvSpPr>
          <p:cNvPr id="61443" name="Rectangle 3"/>
          <p:cNvSpPr>
            <a:spLocks noGrp="1" noChangeArrowheads="1"/>
          </p:cNvSpPr>
          <p:nvPr>
            <p:ph idx="1"/>
          </p:nvPr>
        </p:nvSpPr>
        <p:spPr/>
        <p:txBody>
          <a:bodyPr/>
          <a:lstStyle/>
          <a:p>
            <a:pPr eaLnBrk="1" hangingPunct="1"/>
            <a:r>
              <a:rPr lang="en-US" sz="2800" b="1" smtClean="0"/>
              <a:t>Suppose all the plants in one ecosystem died.</a:t>
            </a:r>
          </a:p>
          <a:p>
            <a:pPr eaLnBrk="1" hangingPunct="1">
              <a:buFont typeface="Wingdings" pitchFamily="2" charset="2"/>
              <a:buNone/>
            </a:pPr>
            <a:r>
              <a:rPr lang="en-US" sz="2800" b="1" smtClean="0"/>
              <a:t>	What do you think would happen to that ecosystem?</a:t>
            </a:r>
          </a:p>
          <a:p>
            <a:pPr eaLnBrk="1" hangingPunct="1">
              <a:buFont typeface="Wingdings" pitchFamily="2" charset="2"/>
              <a:buNone/>
            </a:pPr>
            <a:r>
              <a:rPr lang="en-US" sz="2800" b="1" smtClean="0"/>
              <a:t>   Why?</a:t>
            </a:r>
          </a:p>
          <a:p>
            <a:pPr eaLnBrk="1" hangingPunct="1"/>
            <a:r>
              <a:rPr lang="en-US" b="1" smtClean="0"/>
              <a:t>How do plants adapt in a rain forest and in deserts</a:t>
            </a:r>
            <a:r>
              <a:rPr lang="en-US" smtClean="0"/>
              <a:t>?</a:t>
            </a:r>
          </a:p>
          <a:p>
            <a:pPr eaLnBrk="1" hangingPunct="1"/>
            <a:endParaRPr lang="en-US"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3"/>
          <p:cNvSpPr>
            <a:spLocks noGrp="1" noChangeArrowheads="1"/>
          </p:cNvSpPr>
          <p:nvPr>
            <p:ph idx="1"/>
          </p:nvPr>
        </p:nvSpPr>
        <p:spPr>
          <a:xfrm>
            <a:off x="457200" y="2397125"/>
            <a:ext cx="8229600" cy="3698875"/>
          </a:xfrm>
        </p:spPr>
        <p:txBody>
          <a:bodyPr/>
          <a:lstStyle/>
          <a:p>
            <a:pPr eaLnBrk="1" hangingPunct="1">
              <a:buFont typeface="Wingdings" pitchFamily="2" charset="2"/>
              <a:buNone/>
            </a:pPr>
            <a:r>
              <a:rPr lang="en-US" smtClean="0"/>
              <a:t>Ecosystem		     What I look like</a:t>
            </a:r>
          </a:p>
          <a:p>
            <a:pPr eaLnBrk="1" hangingPunct="1">
              <a:buFont typeface="Wingdings" pitchFamily="2" charset="2"/>
              <a:buNone/>
            </a:pPr>
            <a:r>
              <a:rPr lang="en-US" smtClean="0"/>
              <a:t>			</a:t>
            </a:r>
          </a:p>
        </p:txBody>
      </p:sp>
      <p:sp>
        <p:nvSpPr>
          <p:cNvPr id="62467" name="WordArt 5"/>
          <p:cNvSpPr>
            <a:spLocks noChangeArrowheads="1" noChangeShapeType="1" noTextEdit="1"/>
          </p:cNvSpPr>
          <p:nvPr/>
        </p:nvSpPr>
        <p:spPr bwMode="auto">
          <a:xfrm>
            <a:off x="1600200" y="304800"/>
            <a:ext cx="6096000" cy="1447800"/>
          </a:xfrm>
          <a:prstGeom prst="rect">
            <a:avLst/>
          </a:prstGeom>
        </p:spPr>
        <p:txBody>
          <a:bodyPr wrap="none" fromWordArt="1">
            <a:prstTxWarp prst="textDeflate">
              <a:avLst>
                <a:gd name="adj" fmla="val 26227"/>
              </a:avLst>
            </a:prstTxWarp>
          </a:bodyPr>
          <a:lstStyle/>
          <a:p>
            <a:pPr algn="ctr"/>
            <a:r>
              <a:rPr lang="en-IN" sz="3600" kern="10">
                <a:ln w="9525">
                  <a:solidFill>
                    <a:srgbClr val="000000"/>
                  </a:solidFill>
                  <a:round/>
                  <a:headEnd/>
                  <a:tailEnd/>
                </a:ln>
                <a:solidFill>
                  <a:srgbClr val="000000"/>
                </a:solidFill>
                <a:latin typeface="Impact"/>
              </a:rPr>
              <a:t>Review</a:t>
            </a:r>
          </a:p>
        </p:txBody>
      </p:sp>
      <p:sp>
        <p:nvSpPr>
          <p:cNvPr id="62468" name="Text Box 6"/>
          <p:cNvSpPr txBox="1">
            <a:spLocks noChangeArrowheads="1"/>
          </p:cNvSpPr>
          <p:nvPr/>
        </p:nvSpPr>
        <p:spPr bwMode="auto">
          <a:xfrm>
            <a:off x="228600" y="3124200"/>
            <a:ext cx="2590800" cy="376238"/>
          </a:xfrm>
          <a:prstGeom prst="rect">
            <a:avLst/>
          </a:prstGeom>
          <a:solidFill>
            <a:srgbClr val="996600"/>
          </a:solidFill>
          <a:ln w="9525">
            <a:solidFill>
              <a:srgbClr val="996600"/>
            </a:solidFill>
            <a:miter lim="800000"/>
            <a:headEnd/>
            <a:tailEnd/>
          </a:ln>
        </p:spPr>
        <p:txBody>
          <a:bodyPr>
            <a:spAutoFit/>
          </a:bodyPr>
          <a:lstStyle/>
          <a:p>
            <a:pPr algn="ctr" eaLnBrk="1" hangingPunct="1"/>
            <a:r>
              <a:rPr lang="en-US" b="1">
                <a:latin typeface="Arial" charset="0"/>
              </a:rPr>
              <a:t>Desert</a:t>
            </a:r>
            <a:endParaRPr lang="en-US">
              <a:latin typeface="Arial" charset="0"/>
            </a:endParaRPr>
          </a:p>
        </p:txBody>
      </p:sp>
      <p:sp>
        <p:nvSpPr>
          <p:cNvPr id="62469" name="Text Box 7"/>
          <p:cNvSpPr txBox="1">
            <a:spLocks noChangeArrowheads="1"/>
          </p:cNvSpPr>
          <p:nvPr/>
        </p:nvSpPr>
        <p:spPr bwMode="auto">
          <a:xfrm>
            <a:off x="228600" y="3886200"/>
            <a:ext cx="2590800" cy="376238"/>
          </a:xfrm>
          <a:prstGeom prst="rect">
            <a:avLst/>
          </a:prstGeom>
          <a:solidFill>
            <a:srgbClr val="3366FF"/>
          </a:solidFill>
          <a:ln w="9525">
            <a:solidFill>
              <a:srgbClr val="3366FF"/>
            </a:solidFill>
            <a:miter lim="800000"/>
            <a:headEnd/>
            <a:tailEnd/>
          </a:ln>
        </p:spPr>
        <p:txBody>
          <a:bodyPr>
            <a:spAutoFit/>
          </a:bodyPr>
          <a:lstStyle/>
          <a:p>
            <a:pPr algn="ctr" eaLnBrk="1" hangingPunct="1"/>
            <a:r>
              <a:rPr lang="en-US" b="1">
                <a:latin typeface="Arial" charset="0"/>
              </a:rPr>
              <a:t>Rain Forest</a:t>
            </a:r>
            <a:endParaRPr lang="en-US">
              <a:latin typeface="Arial" charset="0"/>
            </a:endParaRPr>
          </a:p>
        </p:txBody>
      </p:sp>
      <p:sp>
        <p:nvSpPr>
          <p:cNvPr id="62470" name="Text Box 8"/>
          <p:cNvSpPr txBox="1">
            <a:spLocks noChangeArrowheads="1"/>
          </p:cNvSpPr>
          <p:nvPr/>
        </p:nvSpPr>
        <p:spPr bwMode="auto">
          <a:xfrm>
            <a:off x="3810000" y="3733800"/>
            <a:ext cx="4191000" cy="650875"/>
          </a:xfrm>
          <a:prstGeom prst="rect">
            <a:avLst/>
          </a:prstGeom>
          <a:solidFill>
            <a:srgbClr val="3366FF"/>
          </a:solidFill>
          <a:ln w="9525">
            <a:solidFill>
              <a:srgbClr val="3366FF"/>
            </a:solidFill>
            <a:miter lim="800000"/>
            <a:headEnd/>
            <a:tailEnd/>
          </a:ln>
        </p:spPr>
        <p:txBody>
          <a:bodyPr>
            <a:spAutoFit/>
          </a:bodyPr>
          <a:lstStyle/>
          <a:p>
            <a:pPr eaLnBrk="1" hangingPunct="1"/>
            <a:r>
              <a:rPr lang="en-US" b="1">
                <a:latin typeface="Arial" charset="0"/>
              </a:rPr>
              <a:t>Rains every day and has many trees and plants</a:t>
            </a:r>
            <a:endParaRPr lang="en-US">
              <a:latin typeface="Arial" charset="0"/>
            </a:endParaRPr>
          </a:p>
        </p:txBody>
      </p:sp>
      <p:sp>
        <p:nvSpPr>
          <p:cNvPr id="62471" name="Text Box 9"/>
          <p:cNvSpPr txBox="1">
            <a:spLocks noChangeArrowheads="1"/>
          </p:cNvSpPr>
          <p:nvPr/>
        </p:nvSpPr>
        <p:spPr bwMode="auto">
          <a:xfrm>
            <a:off x="3886200" y="3048000"/>
            <a:ext cx="4038600" cy="376238"/>
          </a:xfrm>
          <a:prstGeom prst="rect">
            <a:avLst/>
          </a:prstGeom>
          <a:solidFill>
            <a:srgbClr val="996600"/>
          </a:solidFill>
          <a:ln w="9525">
            <a:solidFill>
              <a:srgbClr val="996600"/>
            </a:solidFill>
            <a:miter lim="800000"/>
            <a:headEnd/>
            <a:tailEnd/>
          </a:ln>
        </p:spPr>
        <p:txBody>
          <a:bodyPr>
            <a:spAutoFit/>
          </a:bodyPr>
          <a:lstStyle/>
          <a:p>
            <a:pPr eaLnBrk="1" hangingPunct="1"/>
            <a:r>
              <a:rPr lang="en-US" b="1">
                <a:latin typeface="Arial" charset="0"/>
              </a:rPr>
              <a:t>Hot and dry</a:t>
            </a:r>
            <a:endParaRPr lang="en-US">
              <a:latin typeface="Arial" charset="0"/>
            </a:endParaRPr>
          </a:p>
        </p:txBody>
      </p:sp>
      <p:sp>
        <p:nvSpPr>
          <p:cNvPr id="62472" name="Text Box 10"/>
          <p:cNvSpPr txBox="1">
            <a:spLocks noChangeArrowheads="1"/>
          </p:cNvSpPr>
          <p:nvPr/>
        </p:nvSpPr>
        <p:spPr bwMode="auto">
          <a:xfrm>
            <a:off x="304800" y="4572000"/>
            <a:ext cx="2514600" cy="366713"/>
          </a:xfrm>
          <a:prstGeom prst="rect">
            <a:avLst/>
          </a:prstGeom>
          <a:solidFill>
            <a:srgbClr val="339933"/>
          </a:solidFill>
          <a:ln w="9525">
            <a:noFill/>
            <a:miter lim="800000"/>
            <a:headEnd/>
            <a:tailEnd/>
          </a:ln>
        </p:spPr>
        <p:txBody>
          <a:bodyPr>
            <a:spAutoFit/>
          </a:bodyPr>
          <a:lstStyle/>
          <a:p>
            <a:pPr algn="ctr" eaLnBrk="1" hangingPunct="1"/>
            <a:r>
              <a:rPr lang="en-US" b="1">
                <a:latin typeface="Arial" charset="0"/>
              </a:rPr>
              <a:t>Deciduous Forest</a:t>
            </a:r>
            <a:endParaRPr lang="en-US">
              <a:latin typeface="Arial" charset="0"/>
            </a:endParaRPr>
          </a:p>
        </p:txBody>
      </p:sp>
      <p:sp>
        <p:nvSpPr>
          <p:cNvPr id="62473" name="Text Box 11"/>
          <p:cNvSpPr txBox="1">
            <a:spLocks noChangeArrowheads="1"/>
          </p:cNvSpPr>
          <p:nvPr/>
        </p:nvSpPr>
        <p:spPr bwMode="auto">
          <a:xfrm>
            <a:off x="3810000" y="4648200"/>
            <a:ext cx="4267200" cy="641350"/>
          </a:xfrm>
          <a:prstGeom prst="rect">
            <a:avLst/>
          </a:prstGeom>
          <a:solidFill>
            <a:srgbClr val="339933"/>
          </a:solidFill>
          <a:ln w="9525">
            <a:noFill/>
            <a:miter lim="800000"/>
            <a:headEnd/>
            <a:tailEnd/>
          </a:ln>
        </p:spPr>
        <p:txBody>
          <a:bodyPr>
            <a:spAutoFit/>
          </a:bodyPr>
          <a:lstStyle/>
          <a:p>
            <a:pPr eaLnBrk="1" hangingPunct="1"/>
            <a:r>
              <a:rPr lang="en-US" b="1">
                <a:latin typeface="Arial" charset="0"/>
              </a:rPr>
              <a:t>Enough rain for trees to grow. They lose their leaves in the fall.</a:t>
            </a:r>
            <a:endParaRPr lang="en-US">
              <a:latin typeface="Arial" charset="0"/>
            </a:endParaRPr>
          </a:p>
        </p:txBody>
      </p:sp>
      <p:sp>
        <p:nvSpPr>
          <p:cNvPr id="62474" name="Text Box 12"/>
          <p:cNvSpPr txBox="1">
            <a:spLocks noChangeArrowheads="1"/>
          </p:cNvSpPr>
          <p:nvPr/>
        </p:nvSpPr>
        <p:spPr bwMode="auto">
          <a:xfrm>
            <a:off x="3886200" y="5562600"/>
            <a:ext cx="4343400" cy="925513"/>
          </a:xfrm>
          <a:prstGeom prst="rect">
            <a:avLst/>
          </a:prstGeom>
          <a:solidFill>
            <a:schemeClr val="accent1"/>
          </a:solidFill>
          <a:ln w="9525">
            <a:solidFill>
              <a:schemeClr val="accent1"/>
            </a:solidFill>
            <a:miter lim="800000"/>
            <a:headEnd/>
            <a:tailEnd/>
          </a:ln>
        </p:spPr>
        <p:txBody>
          <a:bodyPr>
            <a:spAutoFit/>
          </a:bodyPr>
          <a:lstStyle/>
          <a:p>
            <a:pPr eaLnBrk="1" hangingPunct="1"/>
            <a:r>
              <a:rPr lang="en-US" b="1">
                <a:latin typeface="Arial" charset="0"/>
              </a:rPr>
              <a:t>Made up of rivers, ponds, lakes and streams and my water does not have much salt</a:t>
            </a:r>
            <a:endParaRPr lang="en-US">
              <a:latin typeface="Arial" charset="0"/>
            </a:endParaRPr>
          </a:p>
        </p:txBody>
      </p:sp>
      <p:sp>
        <p:nvSpPr>
          <p:cNvPr id="62475" name="Text Box 13"/>
          <p:cNvSpPr txBox="1">
            <a:spLocks noChangeArrowheads="1"/>
          </p:cNvSpPr>
          <p:nvPr/>
        </p:nvSpPr>
        <p:spPr bwMode="auto">
          <a:xfrm>
            <a:off x="228600" y="5334000"/>
            <a:ext cx="2667000" cy="650875"/>
          </a:xfrm>
          <a:prstGeom prst="rect">
            <a:avLst/>
          </a:prstGeom>
          <a:solidFill>
            <a:schemeClr val="accent1"/>
          </a:solidFill>
          <a:ln w="9525">
            <a:solidFill>
              <a:schemeClr val="accent1"/>
            </a:solidFill>
            <a:miter lim="800000"/>
            <a:headEnd/>
            <a:tailEnd/>
          </a:ln>
        </p:spPr>
        <p:txBody>
          <a:bodyPr>
            <a:spAutoFit/>
          </a:bodyPr>
          <a:lstStyle/>
          <a:p>
            <a:pPr algn="ctr" eaLnBrk="1" hangingPunct="1"/>
            <a:r>
              <a:rPr lang="en-US" b="1">
                <a:latin typeface="Arial" charset="0"/>
              </a:rPr>
              <a:t>Freshwater Ecosystems</a:t>
            </a:r>
            <a:endParaRPr lang="en-US">
              <a:latin typeface="Arial" charset="0"/>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pPr eaLnBrk="1" fontAlgn="auto" hangingPunct="1">
              <a:spcAft>
                <a:spcPts val="0"/>
              </a:spcAft>
              <a:defRPr/>
            </a:pPr>
            <a:r>
              <a:rPr lang="en-US" smtClean="0"/>
              <a:t>Try this!</a:t>
            </a:r>
          </a:p>
        </p:txBody>
      </p:sp>
      <p:sp>
        <p:nvSpPr>
          <p:cNvPr id="63491" name="Rectangle 3"/>
          <p:cNvSpPr>
            <a:spLocks noGrp="1" noChangeArrowheads="1"/>
          </p:cNvSpPr>
          <p:nvPr>
            <p:ph idx="1"/>
          </p:nvPr>
        </p:nvSpPr>
        <p:spPr>
          <a:xfrm>
            <a:off x="381000" y="1676400"/>
            <a:ext cx="8305800" cy="4419600"/>
          </a:xfrm>
        </p:spPr>
        <p:txBody>
          <a:bodyPr/>
          <a:lstStyle/>
          <a:p>
            <a:pPr marL="609600" indent="-609600" eaLnBrk="1" hangingPunct="1"/>
            <a:r>
              <a:rPr lang="en-US" smtClean="0"/>
              <a:t>Choose an ecosystem.</a:t>
            </a:r>
          </a:p>
          <a:p>
            <a:pPr marL="609600" indent="-609600" eaLnBrk="1" hangingPunct="1"/>
            <a:r>
              <a:rPr lang="en-US" smtClean="0"/>
              <a:t>Make a drawing of it.</a:t>
            </a:r>
          </a:p>
          <a:p>
            <a:pPr marL="609600" indent="-609600" eaLnBrk="1" hangingPunct="1"/>
            <a:r>
              <a:rPr lang="en-US" smtClean="0"/>
              <a:t>Write a descriptive paragraph about it.</a:t>
            </a:r>
          </a:p>
          <a:p>
            <a:pPr marL="609600" indent="-609600" eaLnBrk="1" hangingPunct="1"/>
            <a:r>
              <a:rPr lang="en-US" sz="2800" smtClean="0"/>
              <a:t>Include the following details:</a:t>
            </a:r>
          </a:p>
          <a:p>
            <a:pPr marL="609600" indent="-609600" eaLnBrk="1" hangingPunct="1">
              <a:buFont typeface="Wingdings" pitchFamily="2" charset="2"/>
              <a:buAutoNum type="arabicPeriod"/>
            </a:pPr>
            <a:r>
              <a:rPr lang="en-US" sz="2800" smtClean="0"/>
              <a:t>Name of the ecosystem</a:t>
            </a:r>
          </a:p>
          <a:p>
            <a:pPr marL="609600" indent="-609600" eaLnBrk="1" hangingPunct="1">
              <a:buFont typeface="Wingdings" pitchFamily="2" charset="2"/>
              <a:buAutoNum type="arabicPeriod"/>
            </a:pPr>
            <a:r>
              <a:rPr lang="en-US" sz="2800" smtClean="0"/>
              <a:t>Type of ecosystem: Characteristics</a:t>
            </a:r>
          </a:p>
          <a:p>
            <a:pPr marL="609600" indent="-609600" eaLnBrk="1" hangingPunct="1">
              <a:buFont typeface="Wingdings" pitchFamily="2" charset="2"/>
              <a:buAutoNum type="arabicPeriod"/>
            </a:pPr>
            <a:r>
              <a:rPr lang="en-US" sz="2800" smtClean="0"/>
              <a:t>Animals and plants found their.</a:t>
            </a:r>
          </a:p>
          <a:p>
            <a:pPr marL="609600" indent="-609600" eaLnBrk="1" hangingPunct="1">
              <a:buFont typeface="Wingdings" pitchFamily="2" charset="2"/>
              <a:buAutoNum type="arabicPeriod"/>
            </a:pPr>
            <a:endParaRPr lang="en-US" sz="2800" smtClean="0"/>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Footer Placeholder 2"/>
          <p:cNvSpPr>
            <a:spLocks noGrp="1"/>
          </p:cNvSpPr>
          <p:nvPr>
            <p:ph type="ftr" sz="quarter" idx="11"/>
          </p:nvPr>
        </p:nvSpPr>
        <p:spPr/>
        <p:txBody>
          <a:bodyPr/>
          <a:lstStyle/>
          <a:p>
            <a:pPr>
              <a:defRPr/>
            </a:pPr>
            <a:r>
              <a:rPr lang="en-US"/>
              <a:t> Tom Abbott, Biddulph High School and made available through www.sln.org.uk/geography and only for non commercial use in schools</a:t>
            </a:r>
            <a:endParaRPr lang="en-GB"/>
          </a:p>
        </p:txBody>
      </p:sp>
      <p:pic>
        <p:nvPicPr>
          <p:cNvPr id="53251" name="Picture 3"/>
          <p:cNvPicPr>
            <a:picLocks noChangeAspect="1" noChangeArrowheads="1"/>
          </p:cNvPicPr>
          <p:nvPr/>
        </p:nvPicPr>
        <p:blipFill>
          <a:blip r:embed="rId2" cstate="print"/>
          <a:srcRect/>
          <a:stretch>
            <a:fillRect/>
          </a:stretch>
        </p:blipFill>
        <p:spPr bwMode="auto">
          <a:xfrm>
            <a:off x="5867400" y="1295400"/>
            <a:ext cx="2717800" cy="3581400"/>
          </a:xfrm>
          <a:prstGeom prst="rect">
            <a:avLst/>
          </a:prstGeom>
          <a:noFill/>
          <a:ln w="9525">
            <a:noFill/>
            <a:miter lim="800000"/>
            <a:headEnd/>
            <a:tailEnd/>
          </a:ln>
        </p:spPr>
      </p:pic>
      <p:pic>
        <p:nvPicPr>
          <p:cNvPr id="53252" name="Picture 5"/>
          <p:cNvPicPr>
            <a:picLocks noChangeAspect="1" noChangeArrowheads="1"/>
          </p:cNvPicPr>
          <p:nvPr/>
        </p:nvPicPr>
        <p:blipFill>
          <a:blip r:embed="rId3" cstate="print"/>
          <a:srcRect/>
          <a:stretch>
            <a:fillRect/>
          </a:stretch>
        </p:blipFill>
        <p:spPr bwMode="auto">
          <a:xfrm>
            <a:off x="1066800" y="1143000"/>
            <a:ext cx="2171700" cy="3581400"/>
          </a:xfrm>
          <a:prstGeom prst="rect">
            <a:avLst/>
          </a:prstGeom>
          <a:noFill/>
          <a:ln w="9525">
            <a:noFill/>
            <a:miter lim="800000"/>
            <a:headEnd/>
            <a:tailEnd/>
          </a:ln>
        </p:spPr>
      </p:pic>
      <p:sp>
        <p:nvSpPr>
          <p:cNvPr id="53253" name="Text Box 6"/>
          <p:cNvSpPr txBox="1">
            <a:spLocks noChangeArrowheads="1"/>
          </p:cNvSpPr>
          <p:nvPr/>
        </p:nvSpPr>
        <p:spPr bwMode="auto">
          <a:xfrm>
            <a:off x="0" y="4876800"/>
            <a:ext cx="4389438" cy="1187450"/>
          </a:xfrm>
          <a:prstGeom prst="rect">
            <a:avLst/>
          </a:prstGeom>
          <a:noFill/>
          <a:ln w="9525">
            <a:noFill/>
            <a:miter lim="800000"/>
            <a:headEnd/>
            <a:tailEnd/>
          </a:ln>
        </p:spPr>
        <p:txBody>
          <a:bodyPr wrap="none">
            <a:spAutoFit/>
          </a:bodyPr>
          <a:lstStyle/>
          <a:p>
            <a:r>
              <a:rPr lang="en-GB" b="1">
                <a:solidFill>
                  <a:schemeClr val="accent2"/>
                </a:solidFill>
                <a:latin typeface="Arial" charset="0"/>
              </a:rPr>
              <a:t>Orchid</a:t>
            </a:r>
            <a:r>
              <a:rPr lang="en-GB">
                <a:latin typeface="Arial" charset="0"/>
              </a:rPr>
              <a:t> - sun-loving roots </a:t>
            </a:r>
          </a:p>
          <a:p>
            <a:r>
              <a:rPr lang="en-GB">
                <a:latin typeface="Arial" charset="0"/>
              </a:rPr>
              <a:t>attached themselves to </a:t>
            </a:r>
          </a:p>
          <a:p>
            <a:r>
              <a:rPr lang="en-GB">
                <a:latin typeface="Arial" charset="0"/>
              </a:rPr>
              <a:t>branches and absorb nutrients </a:t>
            </a:r>
          </a:p>
        </p:txBody>
      </p:sp>
      <p:sp>
        <p:nvSpPr>
          <p:cNvPr id="53254" name="Text Box 7"/>
          <p:cNvSpPr txBox="1">
            <a:spLocks noChangeArrowheads="1"/>
          </p:cNvSpPr>
          <p:nvPr/>
        </p:nvSpPr>
        <p:spPr bwMode="auto">
          <a:xfrm>
            <a:off x="4191000" y="836613"/>
            <a:ext cx="4960938" cy="457200"/>
          </a:xfrm>
          <a:prstGeom prst="rect">
            <a:avLst/>
          </a:prstGeom>
          <a:noFill/>
          <a:ln w="9525">
            <a:noFill/>
            <a:miter lim="800000"/>
            <a:headEnd/>
            <a:tailEnd/>
          </a:ln>
        </p:spPr>
        <p:txBody>
          <a:bodyPr wrap="none">
            <a:spAutoFit/>
          </a:bodyPr>
          <a:lstStyle/>
          <a:p>
            <a:r>
              <a:rPr lang="en-GB" b="1">
                <a:solidFill>
                  <a:schemeClr val="accent2"/>
                </a:solidFill>
                <a:latin typeface="Arial" charset="0"/>
              </a:rPr>
              <a:t>Pitcher plant</a:t>
            </a:r>
            <a:r>
              <a:rPr lang="en-GB">
                <a:latin typeface="Arial" charset="0"/>
              </a:rPr>
              <a:t> - a carnivorous plant.</a:t>
            </a:r>
          </a:p>
        </p:txBody>
      </p:sp>
      <p:sp>
        <p:nvSpPr>
          <p:cNvPr id="53255" name="Text Box 9"/>
          <p:cNvSpPr txBox="1">
            <a:spLocks noChangeArrowheads="1"/>
          </p:cNvSpPr>
          <p:nvPr/>
        </p:nvSpPr>
        <p:spPr bwMode="auto">
          <a:xfrm>
            <a:off x="4495800" y="2360613"/>
            <a:ext cx="1828800" cy="457200"/>
          </a:xfrm>
          <a:prstGeom prst="rect">
            <a:avLst/>
          </a:prstGeom>
          <a:noFill/>
          <a:ln w="9525">
            <a:noFill/>
            <a:miter lim="800000"/>
            <a:headEnd/>
            <a:tailEnd/>
          </a:ln>
        </p:spPr>
        <p:txBody>
          <a:bodyPr wrap="none">
            <a:spAutoFit/>
          </a:bodyPr>
          <a:lstStyle/>
          <a:p>
            <a:r>
              <a:rPr lang="en-GB">
                <a:latin typeface="Arial" charset="0"/>
              </a:rPr>
              <a:t>slippery rim </a:t>
            </a:r>
          </a:p>
        </p:txBody>
      </p:sp>
      <p:sp>
        <p:nvSpPr>
          <p:cNvPr id="53256" name="Text Box 10"/>
          <p:cNvSpPr txBox="1">
            <a:spLocks noChangeArrowheads="1"/>
          </p:cNvSpPr>
          <p:nvPr/>
        </p:nvSpPr>
        <p:spPr bwMode="auto">
          <a:xfrm>
            <a:off x="7848600" y="3579813"/>
            <a:ext cx="1184275" cy="457200"/>
          </a:xfrm>
          <a:prstGeom prst="rect">
            <a:avLst/>
          </a:prstGeom>
          <a:noFill/>
          <a:ln w="9525">
            <a:noFill/>
            <a:miter lim="800000"/>
            <a:headEnd/>
            <a:tailEnd/>
          </a:ln>
        </p:spPr>
        <p:txBody>
          <a:bodyPr wrap="none">
            <a:spAutoFit/>
          </a:bodyPr>
          <a:lstStyle/>
          <a:p>
            <a:r>
              <a:rPr lang="en-GB" b="1">
                <a:latin typeface="Arial" charset="0"/>
              </a:rPr>
              <a:t> </a:t>
            </a:r>
            <a:r>
              <a:rPr lang="en-GB">
                <a:latin typeface="Arial" charset="0"/>
              </a:rPr>
              <a:t>tendril </a:t>
            </a:r>
          </a:p>
        </p:txBody>
      </p:sp>
      <p:sp>
        <p:nvSpPr>
          <p:cNvPr id="53257" name="Text Box 11"/>
          <p:cNvSpPr txBox="1">
            <a:spLocks noChangeArrowheads="1"/>
          </p:cNvSpPr>
          <p:nvPr/>
        </p:nvSpPr>
        <p:spPr bwMode="auto">
          <a:xfrm>
            <a:off x="4724400" y="4648200"/>
            <a:ext cx="4191000" cy="1552575"/>
          </a:xfrm>
          <a:prstGeom prst="rect">
            <a:avLst/>
          </a:prstGeom>
          <a:noFill/>
          <a:ln w="9525">
            <a:noFill/>
            <a:miter lim="800000"/>
            <a:headEnd/>
            <a:tailEnd/>
          </a:ln>
        </p:spPr>
        <p:txBody>
          <a:bodyPr>
            <a:spAutoFit/>
          </a:bodyPr>
          <a:lstStyle/>
          <a:p>
            <a:r>
              <a:rPr lang="en-GB">
                <a:latin typeface="Arial" charset="0"/>
              </a:rPr>
              <a:t>Insects falling into the </a:t>
            </a:r>
          </a:p>
          <a:p>
            <a:r>
              <a:rPr lang="en-GB">
                <a:latin typeface="Arial" charset="0"/>
              </a:rPr>
              <a:t>pitcher are digested, and nutrients which are released are absorbed by the plant.   </a:t>
            </a:r>
          </a:p>
        </p:txBody>
      </p:sp>
      <p:sp>
        <p:nvSpPr>
          <p:cNvPr id="53258" name="Text Box 12"/>
          <p:cNvSpPr txBox="1">
            <a:spLocks noChangeArrowheads="1"/>
          </p:cNvSpPr>
          <p:nvPr/>
        </p:nvSpPr>
        <p:spPr bwMode="auto">
          <a:xfrm>
            <a:off x="990600" y="457200"/>
            <a:ext cx="2100263" cy="457200"/>
          </a:xfrm>
          <a:prstGeom prst="rect">
            <a:avLst/>
          </a:prstGeom>
          <a:noFill/>
          <a:ln w="9525">
            <a:noFill/>
            <a:miter lim="800000"/>
            <a:headEnd/>
            <a:tailEnd/>
          </a:ln>
        </p:spPr>
        <p:txBody>
          <a:bodyPr wrap="none">
            <a:spAutoFit/>
          </a:bodyPr>
          <a:lstStyle/>
          <a:p>
            <a:r>
              <a:rPr lang="en-GB">
                <a:latin typeface="Arial" charset="0"/>
              </a:rPr>
              <a:t>Parasitic plant</a:t>
            </a:r>
          </a:p>
        </p:txBody>
      </p:sp>
      <p:sp>
        <p:nvSpPr>
          <p:cNvPr id="53259" name="Line 13"/>
          <p:cNvSpPr>
            <a:spLocks noChangeShapeType="1"/>
          </p:cNvSpPr>
          <p:nvPr/>
        </p:nvSpPr>
        <p:spPr bwMode="auto">
          <a:xfrm>
            <a:off x="5562600" y="2743200"/>
            <a:ext cx="762000" cy="381000"/>
          </a:xfrm>
          <a:prstGeom prst="line">
            <a:avLst/>
          </a:prstGeom>
          <a:noFill/>
          <a:ln w="28575">
            <a:solidFill>
              <a:srgbClr val="FF0000"/>
            </a:solidFill>
            <a:round/>
            <a:headEnd/>
            <a:tailEnd type="triangle" w="med" len="med"/>
          </a:ln>
        </p:spPr>
        <p:txBody>
          <a:bodyPr wrap="none" anchor="ctr"/>
          <a:lstStyle/>
          <a:p>
            <a:endParaRPr lang="en-IN"/>
          </a:p>
        </p:txBody>
      </p:sp>
      <p:sp>
        <p:nvSpPr>
          <p:cNvPr id="53260" name="Line 14"/>
          <p:cNvSpPr>
            <a:spLocks noChangeShapeType="1"/>
          </p:cNvSpPr>
          <p:nvPr/>
        </p:nvSpPr>
        <p:spPr bwMode="auto">
          <a:xfrm flipH="1" flipV="1">
            <a:off x="7620000" y="2971800"/>
            <a:ext cx="685800" cy="685800"/>
          </a:xfrm>
          <a:prstGeom prst="line">
            <a:avLst/>
          </a:prstGeom>
          <a:noFill/>
          <a:ln w="28575">
            <a:solidFill>
              <a:srgbClr val="FF0000"/>
            </a:solidFill>
            <a:round/>
            <a:headEnd/>
            <a:tailEnd type="triangle" w="med" len="med"/>
          </a:ln>
        </p:spPr>
        <p:txBody>
          <a:bodyPr wrap="none" anchor="ctr"/>
          <a:lstStyle/>
          <a:p>
            <a:endParaRPr lang="en-IN"/>
          </a:p>
        </p:txBody>
      </p:sp>
      <p:sp>
        <p:nvSpPr>
          <p:cNvPr id="53261" name="Rectangle 15"/>
          <p:cNvSpPr>
            <a:spLocks noChangeArrowheads="1"/>
          </p:cNvSpPr>
          <p:nvPr/>
        </p:nvSpPr>
        <p:spPr bwMode="auto">
          <a:xfrm>
            <a:off x="2057400" y="6172200"/>
            <a:ext cx="4724400" cy="457200"/>
          </a:xfrm>
          <a:prstGeom prst="rect">
            <a:avLst/>
          </a:prstGeom>
          <a:solidFill>
            <a:srgbClr val="CCFF99"/>
          </a:solidFill>
          <a:ln w="9525">
            <a:noFill/>
            <a:miter lim="800000"/>
            <a:headEnd/>
            <a:tailEnd/>
          </a:ln>
        </p:spPr>
        <p:txBody>
          <a:bodyPr wrap="none" anchor="ctr"/>
          <a:lstStyle/>
          <a:p>
            <a:endParaRPr lang="en-IN"/>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3" descr="http://www.cloudforestalive.org/files/driptip_3jan00.jpg"/>
          <p:cNvPicPr>
            <a:picLocks noChangeAspect="1" noChangeArrowheads="1"/>
          </p:cNvPicPr>
          <p:nvPr/>
        </p:nvPicPr>
        <p:blipFill>
          <a:blip r:embed="rId2" cstate="print"/>
          <a:srcRect/>
          <a:stretch>
            <a:fillRect/>
          </a:stretch>
        </p:blipFill>
        <p:spPr bwMode="auto">
          <a:xfrm>
            <a:off x="4419600" y="914400"/>
            <a:ext cx="4572000" cy="4953000"/>
          </a:xfrm>
          <a:prstGeom prst="rect">
            <a:avLst/>
          </a:prstGeom>
          <a:noFill/>
          <a:ln w="9525">
            <a:noFill/>
            <a:miter lim="800000"/>
            <a:headEnd/>
            <a:tailEnd/>
          </a:ln>
        </p:spPr>
      </p:pic>
      <p:sp>
        <p:nvSpPr>
          <p:cNvPr id="54275" name="WordArt 4"/>
          <p:cNvSpPr>
            <a:spLocks noChangeArrowheads="1" noChangeShapeType="1" noTextEdit="1"/>
          </p:cNvSpPr>
          <p:nvPr/>
        </p:nvSpPr>
        <p:spPr bwMode="auto">
          <a:xfrm>
            <a:off x="304800" y="381000"/>
            <a:ext cx="3848100" cy="487363"/>
          </a:xfrm>
          <a:prstGeom prst="rect">
            <a:avLst/>
          </a:prstGeom>
        </p:spPr>
        <p:txBody>
          <a:bodyPr wrap="none" fromWordArt="1">
            <a:prstTxWarp prst="textPlain">
              <a:avLst>
                <a:gd name="adj" fmla="val 50000"/>
              </a:avLst>
            </a:prstTxWarp>
          </a:bodyPr>
          <a:lstStyle/>
          <a:p>
            <a:pPr algn="ctr"/>
            <a:r>
              <a:rPr lang="en-IN" sz="3600" kern="10">
                <a:ln w="9525">
                  <a:solidFill>
                    <a:srgbClr val="339966"/>
                  </a:solidFill>
                  <a:round/>
                  <a:headEnd/>
                  <a:tailEnd/>
                </a:ln>
                <a:solidFill>
                  <a:srgbClr val="00FF00"/>
                </a:solidFill>
                <a:latin typeface="Copperplate Gothic Light"/>
              </a:rPr>
              <a:t>drip tips</a:t>
            </a:r>
          </a:p>
        </p:txBody>
      </p:sp>
      <p:sp>
        <p:nvSpPr>
          <p:cNvPr id="54276" name="Text Box 5"/>
          <p:cNvSpPr txBox="1">
            <a:spLocks noChangeArrowheads="1"/>
          </p:cNvSpPr>
          <p:nvPr/>
        </p:nvSpPr>
        <p:spPr bwMode="auto">
          <a:xfrm>
            <a:off x="381000" y="1295400"/>
            <a:ext cx="3352800" cy="3503613"/>
          </a:xfrm>
          <a:prstGeom prst="rect">
            <a:avLst/>
          </a:prstGeom>
          <a:noFill/>
          <a:ln w="9525">
            <a:noFill/>
            <a:miter lim="800000"/>
            <a:headEnd/>
            <a:tailEnd/>
          </a:ln>
        </p:spPr>
        <p:txBody>
          <a:bodyPr>
            <a:spAutoFit/>
          </a:bodyPr>
          <a:lstStyle/>
          <a:p>
            <a:pPr algn="ctr">
              <a:spcBef>
                <a:spcPct val="50000"/>
              </a:spcBef>
            </a:pPr>
            <a:r>
              <a:rPr lang="en-GB" sz="3200" b="1">
                <a:solidFill>
                  <a:srgbClr val="006600"/>
                </a:solidFill>
                <a:latin typeface="Curlz MT" pitchFamily="82" charset="0"/>
              </a:rPr>
              <a:t>These specially designed leaves allow all the rainwater to drip off the leaf quickly so it doesn’t get too heavy and break!</a:t>
            </a:r>
          </a:p>
        </p:txBody>
      </p:sp>
      <p:sp>
        <p:nvSpPr>
          <p:cNvPr id="54277" name="Rectangle 6"/>
          <p:cNvSpPr>
            <a:spLocks noChangeArrowheads="1"/>
          </p:cNvSpPr>
          <p:nvPr/>
        </p:nvSpPr>
        <p:spPr bwMode="auto">
          <a:xfrm>
            <a:off x="2133600" y="6096000"/>
            <a:ext cx="4648200" cy="609600"/>
          </a:xfrm>
          <a:prstGeom prst="rect">
            <a:avLst/>
          </a:prstGeom>
          <a:solidFill>
            <a:srgbClr val="CCFF99"/>
          </a:solidFill>
          <a:ln w="9525">
            <a:noFill/>
            <a:miter lim="800000"/>
            <a:headEnd/>
            <a:tailEnd/>
          </a:ln>
        </p:spPr>
        <p:txBody>
          <a:bodyPr wrap="none" anchor="ctr"/>
          <a:lstStyle/>
          <a:p>
            <a:endParaRPr lang="en-IN"/>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ChangeArrowheads="1"/>
          </p:cNvSpPr>
          <p:nvPr/>
        </p:nvSpPr>
        <p:spPr bwMode="auto">
          <a:xfrm>
            <a:off x="0" y="1924050"/>
            <a:ext cx="9144000" cy="4278313"/>
          </a:xfrm>
          <a:prstGeom prst="rect">
            <a:avLst/>
          </a:prstGeom>
          <a:noFill/>
          <a:ln w="9525">
            <a:noFill/>
            <a:miter lim="800000"/>
            <a:headEnd/>
            <a:tailEnd/>
          </a:ln>
        </p:spPr>
        <p:txBody>
          <a:bodyPr>
            <a:spAutoFit/>
          </a:bodyPr>
          <a:lstStyle/>
          <a:p>
            <a:pPr algn="ctr"/>
            <a:r>
              <a:rPr lang="en-GB" sz="1600" b="1">
                <a:solidFill>
                  <a:srgbClr val="FF0000"/>
                </a:solidFill>
                <a:latin typeface="Comic Sans MS" pitchFamily="66" charset="0"/>
              </a:rPr>
              <a:t>Animals that Live in Rainforests:</a:t>
            </a:r>
            <a:r>
              <a:rPr lang="en-GB" sz="1600">
                <a:latin typeface="Comic Sans MS" pitchFamily="66" charset="0"/>
              </a:rPr>
              <a:t> </a:t>
            </a:r>
          </a:p>
          <a:p>
            <a:r>
              <a:rPr lang="en-GB" sz="1600" b="1">
                <a:solidFill>
                  <a:srgbClr val="009900"/>
                </a:solidFill>
                <a:latin typeface="Comic Sans MS" pitchFamily="66" charset="0"/>
              </a:rPr>
              <a:t>Ridiculously huge numbers of animals live in rainforests, including microscopic animals, invertebrates (like insects and worms), fish, reptiles, amphibians, birds, and mammals. The different rainforests of the world support different populations of animals. A few animals from each rainforest are listed below: </a:t>
            </a:r>
          </a:p>
          <a:p>
            <a:pPr lvl="1">
              <a:buFontTx/>
              <a:buChar char="•"/>
            </a:pPr>
            <a:r>
              <a:rPr lang="en-GB" sz="1600" b="1">
                <a:solidFill>
                  <a:srgbClr val="009900"/>
                </a:solidFill>
                <a:latin typeface="Comic Sans MS" pitchFamily="66" charset="0"/>
              </a:rPr>
              <a:t>South America - </a:t>
            </a:r>
          </a:p>
          <a:p>
            <a:pPr lvl="2">
              <a:buFontTx/>
              <a:buChar char="•"/>
            </a:pPr>
            <a:r>
              <a:rPr lang="en-GB" sz="1600" b="1">
                <a:solidFill>
                  <a:srgbClr val="009900"/>
                </a:solidFill>
                <a:latin typeface="Comic Sans MS" pitchFamily="66" charset="0"/>
              </a:rPr>
              <a:t>insects (</a:t>
            </a:r>
            <a:r>
              <a:rPr lang="en-GB" sz="1600" b="1">
                <a:solidFill>
                  <a:srgbClr val="009900"/>
                </a:solidFill>
                <a:latin typeface="Comic Sans MS" pitchFamily="66" charset="0"/>
                <a:hlinkClick r:id="rId2"/>
              </a:rPr>
              <a:t>morpho butterfly</a:t>
            </a:r>
            <a:r>
              <a:rPr lang="en-GB" sz="1600" b="1">
                <a:solidFill>
                  <a:srgbClr val="009900"/>
                </a:solidFill>
                <a:latin typeface="Comic Sans MS" pitchFamily="66" charset="0"/>
              </a:rPr>
              <a:t>, Julia butterfly, </a:t>
            </a:r>
            <a:r>
              <a:rPr lang="en-GB" sz="1600" b="1">
                <a:solidFill>
                  <a:srgbClr val="009900"/>
                </a:solidFill>
                <a:latin typeface="Comic Sans MS" pitchFamily="66" charset="0"/>
                <a:hlinkClick r:id="rId3"/>
              </a:rPr>
              <a:t>Monarch butterfly</a:t>
            </a:r>
            <a:r>
              <a:rPr lang="en-GB" sz="1600" b="1">
                <a:solidFill>
                  <a:srgbClr val="009900"/>
                </a:solidFill>
                <a:latin typeface="Comic Sans MS" pitchFamily="66" charset="0"/>
              </a:rPr>
              <a:t>, and millions of other insects) </a:t>
            </a:r>
          </a:p>
          <a:p>
            <a:pPr lvl="2">
              <a:buFontTx/>
              <a:buChar char="•"/>
            </a:pPr>
            <a:r>
              <a:rPr lang="en-GB" sz="1600" b="1">
                <a:solidFill>
                  <a:srgbClr val="009900"/>
                </a:solidFill>
                <a:latin typeface="Comic Sans MS" pitchFamily="66" charset="0"/>
              </a:rPr>
              <a:t>mammals (</a:t>
            </a:r>
            <a:r>
              <a:rPr lang="en-GB" sz="1600" b="1">
                <a:solidFill>
                  <a:srgbClr val="009900"/>
                </a:solidFill>
                <a:latin typeface="Comic Sans MS" pitchFamily="66" charset="0"/>
                <a:hlinkClick r:id="rId4"/>
              </a:rPr>
              <a:t>jaguar</a:t>
            </a:r>
            <a:r>
              <a:rPr lang="en-GB" sz="1600" b="1">
                <a:solidFill>
                  <a:srgbClr val="009900"/>
                </a:solidFill>
                <a:latin typeface="Comic Sans MS" pitchFamily="66" charset="0"/>
              </a:rPr>
              <a:t>, </a:t>
            </a:r>
            <a:r>
              <a:rPr lang="en-GB" sz="1600" b="1">
                <a:solidFill>
                  <a:srgbClr val="009900"/>
                </a:solidFill>
                <a:latin typeface="Comic Sans MS" pitchFamily="66" charset="0"/>
                <a:hlinkClick r:id="rId5"/>
              </a:rPr>
              <a:t>ocelot</a:t>
            </a:r>
            <a:r>
              <a:rPr lang="en-GB" sz="1600" b="1">
                <a:solidFill>
                  <a:srgbClr val="009900"/>
                </a:solidFill>
                <a:latin typeface="Comic Sans MS" pitchFamily="66" charset="0"/>
              </a:rPr>
              <a:t>, didelphid opossums, sloth, </a:t>
            </a:r>
            <a:r>
              <a:rPr lang="en-GB" sz="1600" b="1">
                <a:solidFill>
                  <a:srgbClr val="009900"/>
                </a:solidFill>
                <a:latin typeface="Comic Sans MS" pitchFamily="66" charset="0"/>
                <a:hlinkClick r:id="rId6"/>
              </a:rPr>
              <a:t>howler monkey</a:t>
            </a:r>
            <a:r>
              <a:rPr lang="en-GB" sz="1600" b="1">
                <a:solidFill>
                  <a:srgbClr val="009900"/>
                </a:solidFill>
                <a:latin typeface="Comic Sans MS" pitchFamily="66" charset="0"/>
              </a:rPr>
              <a:t>, spider monkey, capybara, </a:t>
            </a:r>
            <a:r>
              <a:rPr lang="en-GB" sz="1600" b="1">
                <a:solidFill>
                  <a:srgbClr val="009900"/>
                </a:solidFill>
                <a:latin typeface="Comic Sans MS" pitchFamily="66" charset="0"/>
                <a:hlinkClick r:id="rId7"/>
              </a:rPr>
              <a:t>many bats</a:t>
            </a:r>
            <a:r>
              <a:rPr lang="en-GB" sz="1600" b="1">
                <a:solidFill>
                  <a:srgbClr val="009900"/>
                </a:solidFill>
                <a:latin typeface="Comic Sans MS" pitchFamily="66" charset="0"/>
              </a:rPr>
              <a:t>, marmosets, procyonids, peccaries) </a:t>
            </a:r>
          </a:p>
          <a:p>
            <a:pPr lvl="2">
              <a:buFontTx/>
              <a:buChar char="•"/>
            </a:pPr>
            <a:r>
              <a:rPr lang="en-GB" sz="1600" b="1">
                <a:solidFill>
                  <a:srgbClr val="009900"/>
                </a:solidFill>
                <a:latin typeface="Comic Sans MS" pitchFamily="66" charset="0"/>
              </a:rPr>
              <a:t>birds (</a:t>
            </a:r>
            <a:r>
              <a:rPr lang="en-GB" sz="1600" b="1">
                <a:solidFill>
                  <a:srgbClr val="009900"/>
                </a:solidFill>
                <a:latin typeface="Comic Sans MS" pitchFamily="66" charset="0"/>
                <a:hlinkClick r:id="rId8"/>
              </a:rPr>
              <a:t>quetzal</a:t>
            </a:r>
            <a:r>
              <a:rPr lang="en-GB" sz="1600" b="1">
                <a:solidFill>
                  <a:srgbClr val="009900"/>
                </a:solidFill>
                <a:latin typeface="Comic Sans MS" pitchFamily="66" charset="0"/>
              </a:rPr>
              <a:t>, macaw, tinamous, curassows, hoatzins, </a:t>
            </a:r>
            <a:r>
              <a:rPr lang="en-GB" sz="1600" b="1">
                <a:solidFill>
                  <a:srgbClr val="009900"/>
                </a:solidFill>
                <a:latin typeface="Comic Sans MS" pitchFamily="66" charset="0"/>
                <a:hlinkClick r:id="rId9"/>
              </a:rPr>
              <a:t>hummingbirds</a:t>
            </a:r>
            <a:r>
              <a:rPr lang="en-GB" sz="1600" b="1">
                <a:solidFill>
                  <a:srgbClr val="009900"/>
                </a:solidFill>
                <a:latin typeface="Comic Sans MS" pitchFamily="66" charset="0"/>
              </a:rPr>
              <a:t>, eagles, ovenbirds, antbirds, flycatchers, puffbirds, </a:t>
            </a:r>
            <a:r>
              <a:rPr lang="en-GB" sz="1600" b="1">
                <a:solidFill>
                  <a:srgbClr val="009900"/>
                </a:solidFill>
                <a:latin typeface="Comic Sans MS" pitchFamily="66" charset="0"/>
                <a:hlinkClick r:id="rId10"/>
              </a:rPr>
              <a:t>toucans</a:t>
            </a:r>
            <a:r>
              <a:rPr lang="en-GB" sz="1600" b="1">
                <a:solidFill>
                  <a:srgbClr val="009900"/>
                </a:solidFill>
                <a:latin typeface="Comic Sans MS" pitchFamily="66" charset="0"/>
              </a:rPr>
              <a:t>, jacamars, tanagers, tapirs, troupials, honeycreepers, cardinal grosbeaks, </a:t>
            </a:r>
            <a:r>
              <a:rPr lang="en-GB" sz="1600" b="1">
                <a:solidFill>
                  <a:srgbClr val="009900"/>
                </a:solidFill>
                <a:latin typeface="Comic Sans MS" pitchFamily="66" charset="0"/>
                <a:hlinkClick r:id="rId11"/>
              </a:rPr>
              <a:t>xenops</a:t>
            </a:r>
            <a:r>
              <a:rPr lang="en-GB" sz="1600" b="1">
                <a:solidFill>
                  <a:srgbClr val="009900"/>
                </a:solidFill>
                <a:latin typeface="Comic Sans MS" pitchFamily="66" charset="0"/>
              </a:rPr>
              <a:t>) </a:t>
            </a:r>
          </a:p>
          <a:p>
            <a:pPr lvl="2">
              <a:buFontTx/>
              <a:buChar char="•"/>
            </a:pPr>
            <a:r>
              <a:rPr lang="en-GB" sz="1600" b="1">
                <a:solidFill>
                  <a:srgbClr val="009900"/>
                </a:solidFill>
                <a:latin typeface="Comic Sans MS" pitchFamily="66" charset="0"/>
                <a:hlinkClick r:id="rId12"/>
              </a:rPr>
              <a:t>reptiles</a:t>
            </a:r>
            <a:r>
              <a:rPr lang="en-GB" sz="1600" b="1">
                <a:solidFill>
                  <a:srgbClr val="009900"/>
                </a:solidFill>
                <a:latin typeface="Comic Sans MS" pitchFamily="66" charset="0"/>
              </a:rPr>
              <a:t> (</a:t>
            </a:r>
            <a:r>
              <a:rPr lang="en-GB" sz="1600" b="1">
                <a:solidFill>
                  <a:srgbClr val="009900"/>
                </a:solidFill>
                <a:latin typeface="Comic Sans MS" pitchFamily="66" charset="0"/>
                <a:hlinkClick r:id="rId13"/>
              </a:rPr>
              <a:t>anaconda</a:t>
            </a:r>
            <a:r>
              <a:rPr lang="en-GB" sz="1600" b="1">
                <a:solidFill>
                  <a:srgbClr val="009900"/>
                </a:solidFill>
                <a:latin typeface="Comic Sans MS" pitchFamily="66" charset="0"/>
              </a:rPr>
              <a:t>, caiman, </a:t>
            </a:r>
            <a:r>
              <a:rPr lang="en-GB" sz="1600" b="1">
                <a:solidFill>
                  <a:srgbClr val="009900"/>
                </a:solidFill>
                <a:latin typeface="Comic Sans MS" pitchFamily="66" charset="0"/>
                <a:hlinkClick r:id="rId14"/>
              </a:rPr>
              <a:t>iguanas</a:t>
            </a:r>
            <a:r>
              <a:rPr lang="en-GB" sz="1600" b="1">
                <a:solidFill>
                  <a:srgbClr val="009900"/>
                </a:solidFill>
                <a:latin typeface="Comic Sans MS" pitchFamily="66" charset="0"/>
              </a:rPr>
              <a:t>, lizards, microteiid lizards, boas, and coral snakes), amphibians (poison arrow frog, etc.) </a:t>
            </a:r>
          </a:p>
          <a:p>
            <a:pPr lvl="2">
              <a:buFontTx/>
              <a:buChar char="•"/>
            </a:pPr>
            <a:r>
              <a:rPr lang="en-GB" sz="1600" b="1">
                <a:solidFill>
                  <a:srgbClr val="009900"/>
                </a:solidFill>
                <a:latin typeface="Comic Sans MS" pitchFamily="66" charset="0"/>
              </a:rPr>
              <a:t>fish (electric eel, </a:t>
            </a:r>
            <a:r>
              <a:rPr lang="en-GB" sz="1600" b="1">
                <a:solidFill>
                  <a:srgbClr val="009900"/>
                </a:solidFill>
                <a:latin typeface="Comic Sans MS" pitchFamily="66" charset="0"/>
                <a:hlinkClick r:id="rId15"/>
              </a:rPr>
              <a:t>piranha</a:t>
            </a:r>
            <a:r>
              <a:rPr lang="en-GB" sz="1600" b="1">
                <a:solidFill>
                  <a:srgbClr val="009900"/>
                </a:solidFill>
                <a:latin typeface="Comic Sans MS" pitchFamily="66" charset="0"/>
              </a:rPr>
              <a:t>), and millions of other animals.</a:t>
            </a:r>
          </a:p>
          <a:p>
            <a:endParaRPr lang="en-GB" sz="1600" b="1">
              <a:solidFill>
                <a:srgbClr val="009900"/>
              </a:solidFill>
              <a:latin typeface="Comic Sans MS" pitchFamily="66" charset="0"/>
            </a:endParaRPr>
          </a:p>
        </p:txBody>
      </p:sp>
      <p:pic>
        <p:nvPicPr>
          <p:cNvPr id="55299" name="Picture 4" descr="http://images.google.com/images?q=tbn:PRkIBoc_b7cJ:www.picturesofcostarica.net/rainforest-animals-redeyedfrog1.jpg">
            <a:hlinkClick r:id="rId16"/>
          </p:cNvPr>
          <p:cNvPicPr>
            <a:picLocks noChangeAspect="1" noChangeArrowheads="1"/>
          </p:cNvPicPr>
          <p:nvPr/>
        </p:nvPicPr>
        <p:blipFill>
          <a:blip r:embed="rId17" cstate="print"/>
          <a:srcRect/>
          <a:stretch>
            <a:fillRect/>
          </a:stretch>
        </p:blipFill>
        <p:spPr bwMode="auto">
          <a:xfrm>
            <a:off x="6924675" y="304800"/>
            <a:ext cx="1543050" cy="1154113"/>
          </a:xfrm>
          <a:prstGeom prst="rect">
            <a:avLst/>
          </a:prstGeom>
          <a:noFill/>
          <a:ln w="9525">
            <a:noFill/>
            <a:miter lim="800000"/>
            <a:headEnd/>
            <a:tailEnd/>
          </a:ln>
        </p:spPr>
      </p:pic>
      <p:pic>
        <p:nvPicPr>
          <p:cNvPr id="55300" name="Picture 6" descr="http://images.google.com/images?q=tbn:qCwh8-r2xFgJ:www.lkwdpl.org/schools/horacemann/rainforest/orang.jpg">
            <a:hlinkClick r:id="rId18"/>
          </p:cNvPr>
          <p:cNvPicPr>
            <a:picLocks noChangeAspect="1" noChangeArrowheads="1"/>
          </p:cNvPicPr>
          <p:nvPr/>
        </p:nvPicPr>
        <p:blipFill>
          <a:blip r:embed="rId19" cstate="print"/>
          <a:srcRect/>
          <a:stretch>
            <a:fillRect/>
          </a:stretch>
        </p:blipFill>
        <p:spPr bwMode="auto">
          <a:xfrm>
            <a:off x="427038" y="304800"/>
            <a:ext cx="1752600" cy="1447800"/>
          </a:xfrm>
          <a:prstGeom prst="rect">
            <a:avLst/>
          </a:prstGeom>
          <a:noFill/>
          <a:ln w="9525">
            <a:noFill/>
            <a:miter lim="800000"/>
            <a:headEnd/>
            <a:tailEnd/>
          </a:ln>
        </p:spPr>
      </p:pic>
      <p:pic>
        <p:nvPicPr>
          <p:cNvPr id="55301" name="Picture 8" descr="http://images.google.com/images?q=tbn:oTwjY-GtlbkJ:www.srl.caltech.edu/personnel/krubal/rainforest/Edit560s6/www/images/animals/macaw.gif">
            <a:hlinkClick r:id="rId20"/>
          </p:cNvPr>
          <p:cNvPicPr>
            <a:picLocks noChangeAspect="1" noChangeArrowheads="1"/>
          </p:cNvPicPr>
          <p:nvPr/>
        </p:nvPicPr>
        <p:blipFill>
          <a:blip r:embed="rId21" cstate="print"/>
          <a:srcRect/>
          <a:stretch>
            <a:fillRect/>
          </a:stretch>
        </p:blipFill>
        <p:spPr bwMode="auto">
          <a:xfrm>
            <a:off x="7239000" y="5737225"/>
            <a:ext cx="1531938" cy="1092200"/>
          </a:xfrm>
          <a:prstGeom prst="rect">
            <a:avLst/>
          </a:prstGeom>
          <a:noFill/>
          <a:ln w="9525">
            <a:noFill/>
            <a:miter lim="800000"/>
            <a:headEnd/>
            <a:tailEnd/>
          </a:ln>
        </p:spPr>
      </p:pic>
      <p:sp>
        <p:nvSpPr>
          <p:cNvPr id="55302" name="Rectangle 11"/>
          <p:cNvSpPr>
            <a:spLocks noChangeArrowheads="1"/>
          </p:cNvSpPr>
          <p:nvPr/>
        </p:nvSpPr>
        <p:spPr bwMode="auto">
          <a:xfrm>
            <a:off x="2209800" y="6172200"/>
            <a:ext cx="4572000" cy="457200"/>
          </a:xfrm>
          <a:prstGeom prst="rect">
            <a:avLst/>
          </a:prstGeom>
          <a:solidFill>
            <a:srgbClr val="CCFF99"/>
          </a:solidFill>
          <a:ln w="9525">
            <a:noFill/>
            <a:miter lim="800000"/>
            <a:headEnd/>
            <a:tailEnd/>
          </a:ln>
        </p:spPr>
        <p:txBody>
          <a:bodyPr wrap="none" anchor="ctr"/>
          <a:lstStyle/>
          <a:p>
            <a:endParaRPr lang="en-IN"/>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2"/>
          <p:cNvSpPr>
            <a:spLocks noGrp="1"/>
          </p:cNvSpPr>
          <p:nvPr>
            <p:ph type="ftr" sz="quarter" idx="11"/>
          </p:nvPr>
        </p:nvSpPr>
        <p:spPr/>
        <p:txBody>
          <a:bodyPr/>
          <a:lstStyle/>
          <a:p>
            <a:pPr>
              <a:defRPr/>
            </a:pPr>
            <a:r>
              <a:rPr lang="en-US"/>
              <a:t> Tom Abbott, Biddulph High School and made available through www.sln.org.uk/geography and only for non commercial use in schools</a:t>
            </a:r>
            <a:endParaRPr lang="en-GB"/>
          </a:p>
        </p:txBody>
      </p:sp>
      <p:pic>
        <p:nvPicPr>
          <p:cNvPr id="56323" name="Picture 3" descr="http://www.wrm.org.uy/imagenes_compartidas/bosquesYplantaciones/DEFportadita.jpg"/>
          <p:cNvPicPr>
            <a:picLocks noChangeAspect="1" noChangeArrowheads="1"/>
          </p:cNvPicPr>
          <p:nvPr/>
        </p:nvPicPr>
        <p:blipFill>
          <a:blip r:embed="rId2" cstate="print"/>
          <a:srcRect/>
          <a:stretch>
            <a:fillRect/>
          </a:stretch>
        </p:blipFill>
        <p:spPr bwMode="auto">
          <a:xfrm>
            <a:off x="5257800" y="152400"/>
            <a:ext cx="2468563" cy="2468563"/>
          </a:xfrm>
          <a:prstGeom prst="rect">
            <a:avLst/>
          </a:prstGeom>
          <a:noFill/>
          <a:ln w="9525">
            <a:noFill/>
            <a:miter lim="800000"/>
            <a:headEnd/>
            <a:tailEnd/>
          </a:ln>
        </p:spPr>
      </p:pic>
      <p:pic>
        <p:nvPicPr>
          <p:cNvPr id="56324" name="Picture 5" descr="Burned landscape from &quot;Slash and Burn&quot; deforestation">
            <a:hlinkClick r:id="rId3"/>
          </p:cNvPr>
          <p:cNvPicPr>
            <a:picLocks noChangeAspect="1" noChangeArrowheads="1"/>
          </p:cNvPicPr>
          <p:nvPr/>
        </p:nvPicPr>
        <p:blipFill>
          <a:blip r:embed="rId4" cstate="print"/>
          <a:srcRect/>
          <a:stretch>
            <a:fillRect/>
          </a:stretch>
        </p:blipFill>
        <p:spPr bwMode="auto">
          <a:xfrm>
            <a:off x="2057400" y="2895600"/>
            <a:ext cx="6781800" cy="3759200"/>
          </a:xfrm>
          <a:prstGeom prst="rect">
            <a:avLst/>
          </a:prstGeom>
          <a:noFill/>
          <a:ln w="9525">
            <a:noFill/>
            <a:miter lim="800000"/>
            <a:headEnd/>
            <a:tailEnd/>
          </a:ln>
        </p:spPr>
      </p:pic>
      <p:sp>
        <p:nvSpPr>
          <p:cNvPr id="56325" name="WordArt 6"/>
          <p:cNvSpPr>
            <a:spLocks noChangeArrowheads="1" noChangeShapeType="1" noTextEdit="1"/>
          </p:cNvSpPr>
          <p:nvPr/>
        </p:nvSpPr>
        <p:spPr bwMode="auto">
          <a:xfrm rot="5400000">
            <a:off x="-2195512" y="3186112"/>
            <a:ext cx="6096000" cy="638175"/>
          </a:xfrm>
          <a:prstGeom prst="rect">
            <a:avLst/>
          </a:prstGeom>
        </p:spPr>
        <p:txBody>
          <a:bodyPr vert="wordArtVert" wrap="none" fromWordArt="1">
            <a:prstTxWarp prst="textWave4">
              <a:avLst>
                <a:gd name="adj1" fmla="val 13005"/>
                <a:gd name="adj2" fmla="val 0"/>
              </a:avLst>
            </a:prstTxWarp>
          </a:bodyPr>
          <a:lstStyle/>
          <a:p>
            <a:pPr algn="ctr" fontAlgn="auto"/>
            <a:r>
              <a:rPr lang="en-IN" sz="3600" kern="10">
                <a:ln w="9525">
                  <a:noFill/>
                  <a:round/>
                  <a:headEnd/>
                  <a:tailEnd/>
                </a:ln>
                <a:gradFill rotWithShape="1">
                  <a:gsLst>
                    <a:gs pos="0">
                      <a:srgbClr val="00FF00"/>
                    </a:gs>
                    <a:gs pos="100000">
                      <a:srgbClr val="00CCFF"/>
                    </a:gs>
                  </a:gsLst>
                  <a:lin ang="0" scaled="1"/>
                </a:gradFill>
                <a:effectLst>
                  <a:outerShdw dist="99190" dir="7788334" algn="ctr" rotWithShape="0">
                    <a:srgbClr val="000080"/>
                  </a:outerShdw>
                </a:effectLst>
                <a:latin typeface="Comic Sans MS"/>
              </a:rPr>
              <a:t>DEFORSTATION</a:t>
            </a:r>
          </a:p>
        </p:txBody>
      </p:sp>
      <p:sp>
        <p:nvSpPr>
          <p:cNvPr id="56326" name="Text Box 7"/>
          <p:cNvSpPr txBox="1">
            <a:spLocks noChangeArrowheads="1"/>
          </p:cNvSpPr>
          <p:nvPr/>
        </p:nvSpPr>
        <p:spPr bwMode="auto">
          <a:xfrm>
            <a:off x="1447800" y="533400"/>
            <a:ext cx="3048000" cy="2289175"/>
          </a:xfrm>
          <a:prstGeom prst="rect">
            <a:avLst/>
          </a:prstGeom>
          <a:noFill/>
          <a:ln w="9525">
            <a:noFill/>
            <a:miter lim="800000"/>
            <a:headEnd/>
            <a:tailEnd/>
          </a:ln>
        </p:spPr>
        <p:txBody>
          <a:bodyPr>
            <a:spAutoFit/>
          </a:bodyPr>
          <a:lstStyle/>
          <a:p>
            <a:pPr algn="ctr">
              <a:spcBef>
                <a:spcPct val="50000"/>
              </a:spcBef>
            </a:pPr>
            <a:r>
              <a:rPr lang="en-GB" sz="3600" b="1">
                <a:solidFill>
                  <a:srgbClr val="006600"/>
                </a:solidFill>
                <a:latin typeface="Curlz MT" pitchFamily="82" charset="0"/>
              </a:rPr>
              <a:t>The trees are being cut down at an alarming rate!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Footer Placeholder 2"/>
          <p:cNvSpPr>
            <a:spLocks noGrp="1"/>
          </p:cNvSpPr>
          <p:nvPr>
            <p:ph type="ftr" sz="quarter" idx="11"/>
          </p:nvPr>
        </p:nvSpPr>
        <p:spPr/>
        <p:txBody>
          <a:bodyPr/>
          <a:lstStyle/>
          <a:p>
            <a:pPr>
              <a:defRPr/>
            </a:pPr>
            <a:r>
              <a:rPr lang="en-US"/>
              <a:t> Tom Abbott, Biddulph High School and made available through www.sln.org.uk/geography and only for non commercial use in schools</a:t>
            </a:r>
            <a:endParaRPr lang="en-GB"/>
          </a:p>
        </p:txBody>
      </p:sp>
      <p:grpSp>
        <p:nvGrpSpPr>
          <p:cNvPr id="57347" name="Group 5"/>
          <p:cNvGrpSpPr>
            <a:grpSpLocks/>
          </p:cNvGrpSpPr>
          <p:nvPr/>
        </p:nvGrpSpPr>
        <p:grpSpPr bwMode="auto">
          <a:xfrm>
            <a:off x="2687638" y="1920875"/>
            <a:ext cx="2813050" cy="3017838"/>
            <a:chOff x="0" y="0"/>
            <a:chExt cx="1772" cy="1901"/>
          </a:xfrm>
        </p:grpSpPr>
        <p:sp>
          <p:nvSpPr>
            <p:cNvPr id="57360" name="Rectangle 2"/>
            <p:cNvSpPr>
              <a:spLocks noChangeArrowheads="1"/>
            </p:cNvSpPr>
            <p:nvPr/>
          </p:nvSpPr>
          <p:spPr bwMode="auto">
            <a:xfrm>
              <a:off x="0" y="0"/>
              <a:ext cx="1772" cy="0"/>
            </a:xfrm>
            <a:prstGeom prst="rect">
              <a:avLst/>
            </a:prstGeom>
            <a:noFill/>
            <a:ln w="9525">
              <a:noFill/>
              <a:miter lim="800000"/>
              <a:headEnd/>
              <a:tailEnd/>
            </a:ln>
          </p:spPr>
          <p:txBody>
            <a:bodyPr>
              <a:spAutoFit/>
            </a:bodyPr>
            <a:lstStyle/>
            <a:p>
              <a:endParaRPr lang="en-IN"/>
            </a:p>
          </p:txBody>
        </p:sp>
        <p:sp>
          <p:nvSpPr>
            <p:cNvPr id="57361" name="Rectangle 3"/>
            <p:cNvSpPr>
              <a:spLocks noChangeArrowheads="1"/>
            </p:cNvSpPr>
            <p:nvPr/>
          </p:nvSpPr>
          <p:spPr bwMode="auto">
            <a:xfrm>
              <a:off x="0" y="0"/>
              <a:ext cx="1772" cy="1901"/>
            </a:xfrm>
            <a:prstGeom prst="rect">
              <a:avLst/>
            </a:prstGeom>
            <a:noFill/>
            <a:ln w="9525">
              <a:noFill/>
              <a:miter lim="800000"/>
              <a:headEnd/>
              <a:tailEnd/>
            </a:ln>
          </p:spPr>
          <p:txBody>
            <a:bodyPr anchor="ctr"/>
            <a:lstStyle/>
            <a:p>
              <a:r>
                <a:rPr lang="en-GB"/>
                <a:t>  </a:t>
              </a:r>
              <a:r>
                <a:rPr lang="en-GB" sz="16800"/>
                <a:t> </a:t>
              </a:r>
              <a:r>
                <a:rPr lang="en-GB"/>
                <a:t>                                              </a:t>
              </a:r>
            </a:p>
          </p:txBody>
        </p:sp>
      </p:grpSp>
      <p:pic>
        <p:nvPicPr>
          <p:cNvPr id="57348" name="Picture 4" descr="http://www.nationalgeographic.com/eye/deforestation/images/gallery/effect_ph03.jpg"/>
          <p:cNvPicPr>
            <a:picLocks noChangeAspect="1" noChangeArrowheads="1"/>
          </p:cNvPicPr>
          <p:nvPr/>
        </p:nvPicPr>
        <p:blipFill>
          <a:blip r:embed="rId2" cstate="print"/>
          <a:srcRect/>
          <a:stretch>
            <a:fillRect/>
          </a:stretch>
        </p:blipFill>
        <p:spPr bwMode="auto">
          <a:xfrm>
            <a:off x="4876800" y="3962400"/>
            <a:ext cx="3810000" cy="2674938"/>
          </a:xfrm>
          <a:prstGeom prst="rect">
            <a:avLst/>
          </a:prstGeom>
          <a:noFill/>
          <a:ln w="9525">
            <a:noFill/>
            <a:miter lim="800000"/>
            <a:headEnd/>
            <a:tailEnd/>
          </a:ln>
        </p:spPr>
      </p:pic>
      <p:grpSp>
        <p:nvGrpSpPr>
          <p:cNvPr id="57349" name="Group 13"/>
          <p:cNvGrpSpPr>
            <a:grpSpLocks/>
          </p:cNvGrpSpPr>
          <p:nvPr/>
        </p:nvGrpSpPr>
        <p:grpSpPr bwMode="auto">
          <a:xfrm>
            <a:off x="2687638" y="1920875"/>
            <a:ext cx="2813050" cy="3017838"/>
            <a:chOff x="0" y="0"/>
            <a:chExt cx="1772" cy="1901"/>
          </a:xfrm>
        </p:grpSpPr>
        <p:sp>
          <p:nvSpPr>
            <p:cNvPr id="57358" name="Rectangle 10"/>
            <p:cNvSpPr>
              <a:spLocks noChangeArrowheads="1"/>
            </p:cNvSpPr>
            <p:nvPr/>
          </p:nvSpPr>
          <p:spPr bwMode="auto">
            <a:xfrm>
              <a:off x="0" y="0"/>
              <a:ext cx="1772" cy="0"/>
            </a:xfrm>
            <a:prstGeom prst="rect">
              <a:avLst/>
            </a:prstGeom>
            <a:noFill/>
            <a:ln w="9525">
              <a:noFill/>
              <a:miter lim="800000"/>
              <a:headEnd/>
              <a:tailEnd/>
            </a:ln>
          </p:spPr>
          <p:txBody>
            <a:bodyPr>
              <a:spAutoFit/>
            </a:bodyPr>
            <a:lstStyle/>
            <a:p>
              <a:endParaRPr lang="en-IN"/>
            </a:p>
          </p:txBody>
        </p:sp>
        <p:sp>
          <p:nvSpPr>
            <p:cNvPr id="57359" name="Rectangle 11"/>
            <p:cNvSpPr>
              <a:spLocks noChangeArrowheads="1"/>
            </p:cNvSpPr>
            <p:nvPr/>
          </p:nvSpPr>
          <p:spPr bwMode="auto">
            <a:xfrm>
              <a:off x="0" y="0"/>
              <a:ext cx="1772" cy="1901"/>
            </a:xfrm>
            <a:prstGeom prst="rect">
              <a:avLst/>
            </a:prstGeom>
            <a:noFill/>
            <a:ln w="9525">
              <a:noFill/>
              <a:miter lim="800000"/>
              <a:headEnd/>
              <a:tailEnd/>
            </a:ln>
          </p:spPr>
          <p:txBody>
            <a:bodyPr anchor="ctr"/>
            <a:lstStyle/>
            <a:p>
              <a:r>
                <a:rPr lang="en-GB"/>
                <a:t>  </a:t>
              </a:r>
              <a:r>
                <a:rPr lang="en-GB" sz="16800"/>
                <a:t> </a:t>
              </a:r>
              <a:r>
                <a:rPr lang="en-GB"/>
                <a:t>                                              </a:t>
              </a:r>
            </a:p>
          </p:txBody>
        </p:sp>
      </p:grpSp>
      <p:pic>
        <p:nvPicPr>
          <p:cNvPr id="57350" name="Picture 12" descr="http://www.nationalgeographic.com/eye/deforestation/images/gallery/effect_ph01.jpg"/>
          <p:cNvPicPr>
            <a:picLocks noChangeAspect="1" noChangeArrowheads="1"/>
          </p:cNvPicPr>
          <p:nvPr/>
        </p:nvPicPr>
        <p:blipFill>
          <a:blip r:embed="rId3" cstate="print"/>
          <a:srcRect/>
          <a:stretch>
            <a:fillRect/>
          </a:stretch>
        </p:blipFill>
        <p:spPr bwMode="auto">
          <a:xfrm>
            <a:off x="228600" y="3962400"/>
            <a:ext cx="4495800" cy="2674938"/>
          </a:xfrm>
          <a:prstGeom prst="rect">
            <a:avLst/>
          </a:prstGeom>
          <a:noFill/>
          <a:ln w="9525">
            <a:noFill/>
            <a:miter lim="800000"/>
            <a:headEnd/>
            <a:tailEnd/>
          </a:ln>
        </p:spPr>
      </p:pic>
      <p:pic>
        <p:nvPicPr>
          <p:cNvPr id="57351" name="Picture 15" descr="http://www.geoambiente.com.br/images/carajas-foto_campo3.jpg"/>
          <p:cNvPicPr>
            <a:picLocks noChangeAspect="1" noChangeArrowheads="1"/>
          </p:cNvPicPr>
          <p:nvPr/>
        </p:nvPicPr>
        <p:blipFill>
          <a:blip r:embed="rId4" cstate="print"/>
          <a:srcRect/>
          <a:stretch>
            <a:fillRect/>
          </a:stretch>
        </p:blipFill>
        <p:spPr bwMode="auto">
          <a:xfrm>
            <a:off x="4876800" y="1295400"/>
            <a:ext cx="3810000" cy="2519363"/>
          </a:xfrm>
          <a:prstGeom prst="rect">
            <a:avLst/>
          </a:prstGeom>
          <a:noFill/>
          <a:ln w="12700">
            <a:solidFill>
              <a:srgbClr val="000000"/>
            </a:solidFill>
            <a:miter lim="800000"/>
            <a:headEnd/>
            <a:tailEnd/>
          </a:ln>
        </p:spPr>
      </p:pic>
      <p:pic>
        <p:nvPicPr>
          <p:cNvPr id="57352" name="Picture 17" descr="http://www.brazilhouston.org/ingles/brasilia.jpg"/>
          <p:cNvPicPr>
            <a:picLocks noChangeAspect="1" noChangeArrowheads="1"/>
          </p:cNvPicPr>
          <p:nvPr/>
        </p:nvPicPr>
        <p:blipFill>
          <a:blip r:embed="rId5" cstate="print"/>
          <a:srcRect/>
          <a:stretch>
            <a:fillRect/>
          </a:stretch>
        </p:blipFill>
        <p:spPr bwMode="auto">
          <a:xfrm>
            <a:off x="228600" y="1295400"/>
            <a:ext cx="4495800" cy="2559050"/>
          </a:xfrm>
          <a:prstGeom prst="rect">
            <a:avLst/>
          </a:prstGeom>
          <a:noFill/>
          <a:ln w="9525">
            <a:solidFill>
              <a:srgbClr val="000000"/>
            </a:solidFill>
            <a:miter lim="800000"/>
            <a:headEnd/>
            <a:tailEnd/>
          </a:ln>
        </p:spPr>
      </p:pic>
      <p:sp>
        <p:nvSpPr>
          <p:cNvPr id="57353" name="Text Box 18"/>
          <p:cNvSpPr txBox="1">
            <a:spLocks noChangeArrowheads="1"/>
          </p:cNvSpPr>
          <p:nvPr/>
        </p:nvSpPr>
        <p:spPr bwMode="auto">
          <a:xfrm>
            <a:off x="304800" y="152400"/>
            <a:ext cx="7772400" cy="579438"/>
          </a:xfrm>
          <a:prstGeom prst="rect">
            <a:avLst/>
          </a:prstGeom>
          <a:noFill/>
          <a:ln w="9525">
            <a:noFill/>
            <a:miter lim="800000"/>
            <a:headEnd/>
            <a:tailEnd/>
          </a:ln>
        </p:spPr>
        <p:txBody>
          <a:bodyPr>
            <a:spAutoFit/>
          </a:bodyPr>
          <a:lstStyle/>
          <a:p>
            <a:pPr>
              <a:spcBef>
                <a:spcPct val="50000"/>
              </a:spcBef>
            </a:pPr>
            <a:r>
              <a:rPr lang="en-GB" sz="3200" b="1">
                <a:solidFill>
                  <a:srgbClr val="006600"/>
                </a:solidFill>
                <a:latin typeface="Curlz MT" pitchFamily="82" charset="0"/>
              </a:rPr>
              <a:t>So why are the trees being removed…………………</a:t>
            </a:r>
          </a:p>
        </p:txBody>
      </p:sp>
      <p:sp>
        <p:nvSpPr>
          <p:cNvPr id="57354" name="Text Box 19"/>
          <p:cNvSpPr txBox="1">
            <a:spLocks noChangeArrowheads="1"/>
          </p:cNvSpPr>
          <p:nvPr/>
        </p:nvSpPr>
        <p:spPr bwMode="auto">
          <a:xfrm>
            <a:off x="4953000" y="990600"/>
            <a:ext cx="1905000" cy="274638"/>
          </a:xfrm>
          <a:prstGeom prst="rect">
            <a:avLst/>
          </a:prstGeom>
          <a:noFill/>
          <a:ln w="9525">
            <a:noFill/>
            <a:miter lim="800000"/>
            <a:headEnd/>
            <a:tailEnd/>
          </a:ln>
        </p:spPr>
        <p:txBody>
          <a:bodyPr>
            <a:spAutoFit/>
          </a:bodyPr>
          <a:lstStyle/>
          <a:p>
            <a:pPr>
              <a:spcBef>
                <a:spcPct val="50000"/>
              </a:spcBef>
            </a:pPr>
            <a:r>
              <a:rPr lang="en-GB" sz="1200" b="1">
                <a:solidFill>
                  <a:srgbClr val="FF0000"/>
                </a:solidFill>
                <a:latin typeface="Comic Sans MS" pitchFamily="66" charset="0"/>
              </a:rPr>
              <a:t>Mining</a:t>
            </a:r>
          </a:p>
        </p:txBody>
      </p:sp>
      <p:sp>
        <p:nvSpPr>
          <p:cNvPr id="57355" name="Rectangle 20"/>
          <p:cNvSpPr>
            <a:spLocks noChangeArrowheads="1"/>
          </p:cNvSpPr>
          <p:nvPr/>
        </p:nvSpPr>
        <p:spPr bwMode="auto">
          <a:xfrm>
            <a:off x="228600" y="990600"/>
            <a:ext cx="1076325" cy="274638"/>
          </a:xfrm>
          <a:prstGeom prst="rect">
            <a:avLst/>
          </a:prstGeom>
          <a:noFill/>
          <a:ln w="9525">
            <a:noFill/>
            <a:miter lim="800000"/>
            <a:headEnd/>
            <a:tailEnd/>
          </a:ln>
        </p:spPr>
        <p:txBody>
          <a:bodyPr wrap="none">
            <a:spAutoFit/>
          </a:bodyPr>
          <a:lstStyle/>
          <a:p>
            <a:r>
              <a:rPr lang="en-GB" sz="1200" b="1">
                <a:solidFill>
                  <a:srgbClr val="FF0000"/>
                </a:solidFill>
                <a:latin typeface="Comic Sans MS" pitchFamily="66" charset="0"/>
              </a:rPr>
              <a:t>Settlements</a:t>
            </a:r>
          </a:p>
        </p:txBody>
      </p:sp>
      <p:sp>
        <p:nvSpPr>
          <p:cNvPr id="57356" name="Rectangle 21"/>
          <p:cNvSpPr>
            <a:spLocks noChangeArrowheads="1"/>
          </p:cNvSpPr>
          <p:nvPr/>
        </p:nvSpPr>
        <p:spPr bwMode="auto">
          <a:xfrm>
            <a:off x="304800" y="4038600"/>
            <a:ext cx="701675" cy="274638"/>
          </a:xfrm>
          <a:prstGeom prst="rect">
            <a:avLst/>
          </a:prstGeom>
          <a:noFill/>
          <a:ln w="9525">
            <a:noFill/>
            <a:miter lim="800000"/>
            <a:headEnd/>
            <a:tailEnd/>
          </a:ln>
        </p:spPr>
        <p:txBody>
          <a:bodyPr wrap="none">
            <a:spAutoFit/>
          </a:bodyPr>
          <a:lstStyle/>
          <a:p>
            <a:r>
              <a:rPr lang="en-GB" sz="1200" b="1">
                <a:solidFill>
                  <a:srgbClr val="FF0000"/>
                </a:solidFill>
                <a:latin typeface="Comic Sans MS" pitchFamily="66" charset="0"/>
              </a:rPr>
              <a:t>Timber</a:t>
            </a:r>
          </a:p>
        </p:txBody>
      </p:sp>
      <p:sp>
        <p:nvSpPr>
          <p:cNvPr id="57357" name="Rectangle 22"/>
          <p:cNvSpPr>
            <a:spLocks noChangeArrowheads="1"/>
          </p:cNvSpPr>
          <p:nvPr/>
        </p:nvSpPr>
        <p:spPr bwMode="auto">
          <a:xfrm>
            <a:off x="4953000" y="4114800"/>
            <a:ext cx="1327150" cy="274638"/>
          </a:xfrm>
          <a:prstGeom prst="rect">
            <a:avLst/>
          </a:prstGeom>
          <a:noFill/>
          <a:ln w="9525">
            <a:noFill/>
            <a:miter lim="800000"/>
            <a:headEnd/>
            <a:tailEnd/>
          </a:ln>
        </p:spPr>
        <p:txBody>
          <a:bodyPr wrap="none">
            <a:spAutoFit/>
          </a:bodyPr>
          <a:lstStyle/>
          <a:p>
            <a:r>
              <a:rPr lang="en-GB" sz="1200" b="1">
                <a:solidFill>
                  <a:srgbClr val="FF0000"/>
                </a:solidFill>
                <a:latin typeface="Comic Sans MS" pitchFamily="66" charset="0"/>
              </a:rPr>
              <a:t>Cattle Ranching</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ooter Placeholder 2"/>
          <p:cNvSpPr>
            <a:spLocks noGrp="1"/>
          </p:cNvSpPr>
          <p:nvPr>
            <p:ph type="ftr" sz="quarter" idx="11"/>
          </p:nvPr>
        </p:nvSpPr>
        <p:spPr/>
        <p:txBody>
          <a:bodyPr/>
          <a:lstStyle/>
          <a:p>
            <a:pPr>
              <a:defRPr/>
            </a:pPr>
            <a:r>
              <a:rPr lang="en-US"/>
              <a:t> Tom Abbott, Biddulph High School and made available through www.sln.org.uk/geography and only for non commercial use in schools</a:t>
            </a:r>
            <a:endParaRPr lang="en-GB"/>
          </a:p>
        </p:txBody>
      </p:sp>
      <p:sp>
        <p:nvSpPr>
          <p:cNvPr id="58371" name="Text Box 2"/>
          <p:cNvSpPr txBox="1">
            <a:spLocks noChangeArrowheads="1"/>
          </p:cNvSpPr>
          <p:nvPr/>
        </p:nvSpPr>
        <p:spPr bwMode="auto">
          <a:xfrm>
            <a:off x="762000" y="304800"/>
            <a:ext cx="5257800" cy="579438"/>
          </a:xfrm>
          <a:prstGeom prst="rect">
            <a:avLst/>
          </a:prstGeom>
          <a:noFill/>
          <a:ln w="9525">
            <a:noFill/>
            <a:miter lim="800000"/>
            <a:headEnd/>
            <a:tailEnd/>
          </a:ln>
        </p:spPr>
        <p:txBody>
          <a:bodyPr>
            <a:spAutoFit/>
          </a:bodyPr>
          <a:lstStyle/>
          <a:p>
            <a:pPr>
              <a:spcBef>
                <a:spcPct val="50000"/>
              </a:spcBef>
            </a:pPr>
            <a:r>
              <a:rPr lang="en-GB" sz="3200" b="1">
                <a:solidFill>
                  <a:srgbClr val="006600"/>
                </a:solidFill>
                <a:latin typeface="Curlz MT" pitchFamily="82" charset="0"/>
              </a:rPr>
              <a:t>So what does it mean for us?</a:t>
            </a:r>
          </a:p>
        </p:txBody>
      </p:sp>
      <p:pic>
        <p:nvPicPr>
          <p:cNvPr id="58372" name="Picture 4" descr="http://adweek.blogs.com/photos/uncategorized/bigmac.jpg"/>
          <p:cNvPicPr>
            <a:picLocks noChangeAspect="1" noChangeArrowheads="1"/>
          </p:cNvPicPr>
          <p:nvPr/>
        </p:nvPicPr>
        <p:blipFill>
          <a:blip r:embed="rId2" cstate="print"/>
          <a:srcRect/>
          <a:stretch>
            <a:fillRect/>
          </a:stretch>
        </p:blipFill>
        <p:spPr bwMode="auto">
          <a:xfrm>
            <a:off x="381000" y="1066800"/>
            <a:ext cx="4114800" cy="2819400"/>
          </a:xfrm>
          <a:prstGeom prst="rect">
            <a:avLst/>
          </a:prstGeom>
          <a:noFill/>
          <a:ln w="9525">
            <a:noFill/>
            <a:miter lim="800000"/>
            <a:headEnd/>
            <a:tailEnd/>
          </a:ln>
        </p:spPr>
      </p:pic>
      <p:pic>
        <p:nvPicPr>
          <p:cNvPr id="58373" name="Picture 6" descr="http://kr.worldtradeaa.com/images/member/WAA/2002/08/024644/lead/1578939.jpg"/>
          <p:cNvPicPr>
            <a:picLocks noChangeAspect="1" noChangeArrowheads="1"/>
          </p:cNvPicPr>
          <p:nvPr/>
        </p:nvPicPr>
        <p:blipFill>
          <a:blip r:embed="rId3" cstate="print"/>
          <a:srcRect/>
          <a:stretch>
            <a:fillRect/>
          </a:stretch>
        </p:blipFill>
        <p:spPr bwMode="auto">
          <a:xfrm>
            <a:off x="4648200" y="1066800"/>
            <a:ext cx="4000500" cy="2743200"/>
          </a:xfrm>
          <a:prstGeom prst="rect">
            <a:avLst/>
          </a:prstGeom>
          <a:noFill/>
          <a:ln w="9525">
            <a:noFill/>
            <a:miter lim="800000"/>
            <a:headEnd/>
            <a:tailEnd/>
          </a:ln>
        </p:spPr>
      </p:pic>
      <p:pic>
        <p:nvPicPr>
          <p:cNvPr id="58374" name="Picture 8" descr="http://www.indonetwork.org/member/s_88330_nb004a.jpg"/>
          <p:cNvPicPr>
            <a:picLocks noChangeAspect="1" noChangeArrowheads="1"/>
          </p:cNvPicPr>
          <p:nvPr/>
        </p:nvPicPr>
        <p:blipFill>
          <a:blip r:embed="rId4" cstate="print"/>
          <a:srcRect/>
          <a:stretch>
            <a:fillRect/>
          </a:stretch>
        </p:blipFill>
        <p:spPr bwMode="auto">
          <a:xfrm>
            <a:off x="609600" y="4114800"/>
            <a:ext cx="3962400" cy="2590800"/>
          </a:xfrm>
          <a:prstGeom prst="rect">
            <a:avLst/>
          </a:prstGeom>
          <a:noFill/>
          <a:ln w="9525">
            <a:noFill/>
            <a:miter lim="800000"/>
            <a:headEnd/>
            <a:tailEnd/>
          </a:ln>
        </p:spPr>
      </p:pic>
      <p:pic>
        <p:nvPicPr>
          <p:cNvPr id="58375" name="Picture 10" descr="http://www.australianbedandbreakfast.com.au/queensland-bandb/gallery/images/rainforest-bridge.jpg"/>
          <p:cNvPicPr>
            <a:picLocks noChangeAspect="1" noChangeArrowheads="1"/>
          </p:cNvPicPr>
          <p:nvPr/>
        </p:nvPicPr>
        <p:blipFill>
          <a:blip r:embed="rId5" cstate="print"/>
          <a:srcRect/>
          <a:stretch>
            <a:fillRect/>
          </a:stretch>
        </p:blipFill>
        <p:spPr bwMode="auto">
          <a:xfrm>
            <a:off x="4724400" y="4114800"/>
            <a:ext cx="3848100" cy="2581275"/>
          </a:xfrm>
          <a:prstGeom prst="rect">
            <a:avLst/>
          </a:prstGeom>
          <a:noFill/>
          <a:ln w="9525">
            <a:noFill/>
            <a:miter lim="800000"/>
            <a:headEnd/>
            <a:tailEnd/>
          </a:ln>
        </p:spPr>
      </p:pic>
      <p:pic>
        <p:nvPicPr>
          <p:cNvPr id="58376" name="Picture 12" descr="http://www.boneland.com/images/mood-happy.gif"/>
          <p:cNvPicPr>
            <a:picLocks noChangeAspect="1" noChangeArrowheads="1"/>
          </p:cNvPicPr>
          <p:nvPr/>
        </p:nvPicPr>
        <p:blipFill>
          <a:blip r:embed="rId6" cstate="print"/>
          <a:srcRect/>
          <a:stretch>
            <a:fillRect/>
          </a:stretch>
        </p:blipFill>
        <p:spPr bwMode="auto">
          <a:xfrm>
            <a:off x="5638800" y="304800"/>
            <a:ext cx="514350" cy="514350"/>
          </a:xfrm>
          <a:prstGeom prst="rect">
            <a:avLst/>
          </a:prstGeom>
          <a:noFill/>
          <a:ln w="9525">
            <a:noFill/>
            <a:miter lim="800000"/>
            <a:headEnd/>
            <a:tailEnd/>
          </a:ln>
        </p:spPr>
      </p:pic>
      <p:sp>
        <p:nvSpPr>
          <p:cNvPr id="58377" name="Text Box 13"/>
          <p:cNvSpPr txBox="1">
            <a:spLocks noChangeArrowheads="1"/>
          </p:cNvSpPr>
          <p:nvPr/>
        </p:nvSpPr>
        <p:spPr bwMode="auto">
          <a:xfrm>
            <a:off x="228600" y="914400"/>
            <a:ext cx="1524000" cy="457200"/>
          </a:xfrm>
          <a:prstGeom prst="rect">
            <a:avLst/>
          </a:prstGeom>
          <a:noFill/>
          <a:ln w="9525">
            <a:noFill/>
            <a:miter lim="800000"/>
            <a:headEnd/>
            <a:tailEnd/>
          </a:ln>
        </p:spPr>
        <p:txBody>
          <a:bodyPr>
            <a:spAutoFit/>
          </a:bodyPr>
          <a:lstStyle/>
          <a:p>
            <a:pPr>
              <a:spcBef>
                <a:spcPct val="50000"/>
              </a:spcBef>
            </a:pPr>
            <a:r>
              <a:rPr lang="en-GB" sz="1200" b="1">
                <a:solidFill>
                  <a:srgbClr val="FF0000"/>
                </a:solidFill>
                <a:latin typeface="Comic Sans MS" pitchFamily="66" charset="0"/>
              </a:rPr>
              <a:t>Yummy McDonalds!</a:t>
            </a:r>
          </a:p>
        </p:txBody>
      </p:sp>
      <p:sp>
        <p:nvSpPr>
          <p:cNvPr id="58378" name="Text Box 14"/>
          <p:cNvSpPr txBox="1">
            <a:spLocks noChangeArrowheads="1"/>
          </p:cNvSpPr>
          <p:nvPr/>
        </p:nvSpPr>
        <p:spPr bwMode="auto">
          <a:xfrm>
            <a:off x="7391400" y="3352800"/>
            <a:ext cx="1524000" cy="457200"/>
          </a:xfrm>
          <a:prstGeom prst="rect">
            <a:avLst/>
          </a:prstGeom>
          <a:noFill/>
          <a:ln w="9525">
            <a:noFill/>
            <a:miter lim="800000"/>
            <a:headEnd/>
            <a:tailEnd/>
          </a:ln>
        </p:spPr>
        <p:txBody>
          <a:bodyPr>
            <a:spAutoFit/>
          </a:bodyPr>
          <a:lstStyle/>
          <a:p>
            <a:pPr algn="ctr">
              <a:spcBef>
                <a:spcPct val="50000"/>
              </a:spcBef>
            </a:pPr>
            <a:r>
              <a:rPr lang="en-GB" sz="1200" b="1">
                <a:solidFill>
                  <a:srgbClr val="FF0000"/>
                </a:solidFill>
                <a:latin typeface="Comic Sans MS" pitchFamily="66" charset="0"/>
              </a:rPr>
              <a:t>Iron Ore to make steel</a:t>
            </a:r>
          </a:p>
        </p:txBody>
      </p:sp>
      <p:sp>
        <p:nvSpPr>
          <p:cNvPr id="58379" name="Text Box 15"/>
          <p:cNvSpPr txBox="1">
            <a:spLocks noChangeArrowheads="1"/>
          </p:cNvSpPr>
          <p:nvPr/>
        </p:nvSpPr>
        <p:spPr bwMode="auto">
          <a:xfrm>
            <a:off x="228600" y="6172200"/>
            <a:ext cx="1524000" cy="457200"/>
          </a:xfrm>
          <a:prstGeom prst="rect">
            <a:avLst/>
          </a:prstGeom>
          <a:noFill/>
          <a:ln w="9525">
            <a:noFill/>
            <a:miter lim="800000"/>
            <a:headEnd/>
            <a:tailEnd/>
          </a:ln>
        </p:spPr>
        <p:txBody>
          <a:bodyPr>
            <a:spAutoFit/>
          </a:bodyPr>
          <a:lstStyle/>
          <a:p>
            <a:pPr>
              <a:spcBef>
                <a:spcPct val="50000"/>
              </a:spcBef>
            </a:pPr>
            <a:r>
              <a:rPr lang="en-GB" sz="1200" b="1">
                <a:solidFill>
                  <a:srgbClr val="FF0000"/>
                </a:solidFill>
                <a:latin typeface="Comic Sans MS" pitchFamily="66" charset="0"/>
              </a:rPr>
              <a:t>Luxurious furntiture</a:t>
            </a:r>
          </a:p>
        </p:txBody>
      </p:sp>
      <p:sp>
        <p:nvSpPr>
          <p:cNvPr id="58380" name="Text Box 16"/>
          <p:cNvSpPr txBox="1">
            <a:spLocks noChangeArrowheads="1"/>
          </p:cNvSpPr>
          <p:nvPr/>
        </p:nvSpPr>
        <p:spPr bwMode="auto">
          <a:xfrm>
            <a:off x="7391400" y="6248400"/>
            <a:ext cx="1524000" cy="274638"/>
          </a:xfrm>
          <a:prstGeom prst="rect">
            <a:avLst/>
          </a:prstGeom>
          <a:noFill/>
          <a:ln w="9525">
            <a:noFill/>
            <a:miter lim="800000"/>
            <a:headEnd/>
            <a:tailEnd/>
          </a:ln>
        </p:spPr>
        <p:txBody>
          <a:bodyPr>
            <a:spAutoFit/>
          </a:bodyPr>
          <a:lstStyle/>
          <a:p>
            <a:pPr>
              <a:spcBef>
                <a:spcPct val="50000"/>
              </a:spcBef>
            </a:pPr>
            <a:r>
              <a:rPr lang="en-GB" sz="1200" b="1">
                <a:solidFill>
                  <a:srgbClr val="FF0000"/>
                </a:solidFill>
                <a:latin typeface="Comic Sans MS" pitchFamily="66" charset="0"/>
              </a:rPr>
              <a:t>Exciting holidays!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ext Box 2"/>
          <p:cNvSpPr txBox="1">
            <a:spLocks noChangeArrowheads="1"/>
          </p:cNvSpPr>
          <p:nvPr/>
        </p:nvSpPr>
        <p:spPr bwMode="auto">
          <a:xfrm>
            <a:off x="381000" y="304800"/>
            <a:ext cx="5410200" cy="701675"/>
          </a:xfrm>
          <a:prstGeom prst="rect">
            <a:avLst/>
          </a:prstGeom>
          <a:noFill/>
          <a:ln w="9525">
            <a:noFill/>
            <a:miter lim="800000"/>
            <a:headEnd/>
            <a:tailEnd/>
          </a:ln>
        </p:spPr>
        <p:txBody>
          <a:bodyPr>
            <a:spAutoFit/>
          </a:bodyPr>
          <a:lstStyle/>
          <a:p>
            <a:pPr>
              <a:spcBef>
                <a:spcPct val="50000"/>
              </a:spcBef>
            </a:pPr>
            <a:r>
              <a:rPr lang="en-GB" sz="4000" b="1">
                <a:solidFill>
                  <a:srgbClr val="006600"/>
                </a:solidFill>
                <a:latin typeface="Curlz MT" pitchFamily="82" charset="0"/>
              </a:rPr>
              <a:t>But it’s not all good news</a:t>
            </a:r>
            <a:r>
              <a:rPr lang="en-GB" sz="3600" b="1">
                <a:solidFill>
                  <a:srgbClr val="006600"/>
                </a:solidFill>
                <a:latin typeface="Curlz MT" pitchFamily="82" charset="0"/>
              </a:rPr>
              <a:t>!</a:t>
            </a:r>
          </a:p>
        </p:txBody>
      </p:sp>
      <p:pic>
        <p:nvPicPr>
          <p:cNvPr id="59395" name="Picture 4" descr="http://www.few.vu.nl/aanstaande_studenten/Voorlichtingsactiviteiten/medicine.jpg"/>
          <p:cNvPicPr>
            <a:picLocks noChangeAspect="1" noChangeArrowheads="1"/>
          </p:cNvPicPr>
          <p:nvPr/>
        </p:nvPicPr>
        <p:blipFill>
          <a:blip r:embed="rId2" cstate="print"/>
          <a:srcRect/>
          <a:stretch>
            <a:fillRect/>
          </a:stretch>
        </p:blipFill>
        <p:spPr bwMode="auto">
          <a:xfrm>
            <a:off x="381000" y="1066800"/>
            <a:ext cx="3886200" cy="2057400"/>
          </a:xfrm>
          <a:prstGeom prst="rect">
            <a:avLst/>
          </a:prstGeom>
          <a:noFill/>
          <a:ln w="6350">
            <a:solidFill>
              <a:srgbClr val="000000"/>
            </a:solidFill>
            <a:miter lim="800000"/>
            <a:headEnd/>
            <a:tailEnd/>
          </a:ln>
        </p:spPr>
      </p:pic>
      <p:pic>
        <p:nvPicPr>
          <p:cNvPr id="59396" name="Picture 6" descr="http://www.stalbans.gov.uk/living/energy/global-warming.gif"/>
          <p:cNvPicPr>
            <a:picLocks noChangeAspect="1" noChangeArrowheads="1"/>
          </p:cNvPicPr>
          <p:nvPr/>
        </p:nvPicPr>
        <p:blipFill>
          <a:blip r:embed="rId3" cstate="print"/>
          <a:srcRect/>
          <a:stretch>
            <a:fillRect/>
          </a:stretch>
        </p:blipFill>
        <p:spPr bwMode="auto">
          <a:xfrm>
            <a:off x="381000" y="3962400"/>
            <a:ext cx="3733800" cy="1874838"/>
          </a:xfrm>
          <a:prstGeom prst="rect">
            <a:avLst/>
          </a:prstGeom>
          <a:noFill/>
          <a:ln w="9525">
            <a:noFill/>
            <a:miter lim="800000"/>
            <a:headEnd/>
            <a:tailEnd/>
          </a:ln>
        </p:spPr>
      </p:pic>
      <p:pic>
        <p:nvPicPr>
          <p:cNvPr id="59397" name="Picture 8" descr="http://images.google.co.uk/images?q=tbn:HuCEpLh6ovgJ:http://www.thehoffmanfamily.com/shellthoughts/images/0710_oxygen.jpg">
            <a:hlinkClick r:id="rId4"/>
          </p:cNvPr>
          <p:cNvPicPr>
            <a:picLocks noChangeAspect="1" noChangeArrowheads="1"/>
          </p:cNvPicPr>
          <p:nvPr/>
        </p:nvPicPr>
        <p:blipFill>
          <a:blip r:embed="rId5" cstate="print"/>
          <a:srcRect/>
          <a:stretch>
            <a:fillRect/>
          </a:stretch>
        </p:blipFill>
        <p:spPr bwMode="auto">
          <a:xfrm>
            <a:off x="4648200" y="1066800"/>
            <a:ext cx="4038600" cy="1981200"/>
          </a:xfrm>
          <a:prstGeom prst="rect">
            <a:avLst/>
          </a:prstGeom>
          <a:noFill/>
          <a:ln w="9525">
            <a:noFill/>
            <a:miter lim="800000"/>
            <a:headEnd/>
            <a:tailEnd/>
          </a:ln>
        </p:spPr>
      </p:pic>
      <p:pic>
        <p:nvPicPr>
          <p:cNvPr id="59398" name="Picture 10" descr="http://www.janegoodall.org/assets/homepage/Chimp-Gaurdian/Nani.jpg"/>
          <p:cNvPicPr>
            <a:picLocks noChangeAspect="1" noChangeArrowheads="1"/>
          </p:cNvPicPr>
          <p:nvPr/>
        </p:nvPicPr>
        <p:blipFill>
          <a:blip r:embed="rId6" cstate="print"/>
          <a:srcRect/>
          <a:stretch>
            <a:fillRect/>
          </a:stretch>
        </p:blipFill>
        <p:spPr bwMode="auto">
          <a:xfrm>
            <a:off x="4572000" y="3733800"/>
            <a:ext cx="4038600" cy="2362200"/>
          </a:xfrm>
          <a:prstGeom prst="rect">
            <a:avLst/>
          </a:prstGeom>
          <a:noFill/>
          <a:ln w="9525">
            <a:noFill/>
            <a:miter lim="800000"/>
            <a:headEnd/>
            <a:tailEnd/>
          </a:ln>
        </p:spPr>
      </p:pic>
      <p:sp>
        <p:nvSpPr>
          <p:cNvPr id="59399" name="Rectangle 11"/>
          <p:cNvSpPr>
            <a:spLocks noChangeArrowheads="1"/>
          </p:cNvSpPr>
          <p:nvPr/>
        </p:nvSpPr>
        <p:spPr bwMode="auto">
          <a:xfrm>
            <a:off x="1752600" y="6172200"/>
            <a:ext cx="5181600" cy="457200"/>
          </a:xfrm>
          <a:prstGeom prst="rect">
            <a:avLst/>
          </a:prstGeom>
          <a:solidFill>
            <a:srgbClr val="CCFF99"/>
          </a:solidFill>
          <a:ln w="9525">
            <a:noFill/>
            <a:miter lim="800000"/>
            <a:headEnd/>
            <a:tailEnd/>
          </a:ln>
        </p:spPr>
        <p:txBody>
          <a:bodyPr wrap="none" anchor="ctr"/>
          <a:lstStyle/>
          <a:p>
            <a:endParaRPr lang="en-IN"/>
          </a:p>
        </p:txBody>
      </p:sp>
      <p:sp>
        <p:nvSpPr>
          <p:cNvPr id="59400" name="Text Box 12"/>
          <p:cNvSpPr txBox="1">
            <a:spLocks noChangeArrowheads="1"/>
          </p:cNvSpPr>
          <p:nvPr/>
        </p:nvSpPr>
        <p:spPr bwMode="auto">
          <a:xfrm>
            <a:off x="457200" y="3581400"/>
            <a:ext cx="1371600" cy="457200"/>
          </a:xfrm>
          <a:prstGeom prst="rect">
            <a:avLst/>
          </a:prstGeom>
          <a:noFill/>
          <a:ln w="9525">
            <a:noFill/>
            <a:miter lim="800000"/>
            <a:headEnd/>
            <a:tailEnd/>
          </a:ln>
        </p:spPr>
        <p:txBody>
          <a:bodyPr>
            <a:spAutoFit/>
          </a:bodyPr>
          <a:lstStyle/>
          <a:p>
            <a:pPr>
              <a:spcBef>
                <a:spcPct val="50000"/>
              </a:spcBef>
            </a:pPr>
            <a:endParaRPr lang="en-US"/>
          </a:p>
        </p:txBody>
      </p:sp>
      <p:sp>
        <p:nvSpPr>
          <p:cNvPr id="59401" name="Text Box 13"/>
          <p:cNvSpPr txBox="1">
            <a:spLocks noChangeArrowheads="1"/>
          </p:cNvSpPr>
          <p:nvPr/>
        </p:nvSpPr>
        <p:spPr bwMode="auto">
          <a:xfrm>
            <a:off x="381000" y="3276600"/>
            <a:ext cx="3886200" cy="304800"/>
          </a:xfrm>
          <a:prstGeom prst="rect">
            <a:avLst/>
          </a:prstGeom>
          <a:noFill/>
          <a:ln w="9525">
            <a:noFill/>
            <a:miter lim="800000"/>
            <a:headEnd/>
            <a:tailEnd/>
          </a:ln>
        </p:spPr>
        <p:txBody>
          <a:bodyPr>
            <a:spAutoFit/>
          </a:bodyPr>
          <a:lstStyle/>
          <a:p>
            <a:pPr>
              <a:spcBef>
                <a:spcPct val="50000"/>
              </a:spcBef>
            </a:pPr>
            <a:r>
              <a:rPr lang="en-GB" sz="1400" b="1">
                <a:solidFill>
                  <a:srgbClr val="FF0000"/>
                </a:solidFill>
                <a:latin typeface="Comic Sans MS" pitchFamily="66" charset="0"/>
              </a:rPr>
              <a:t>Medicines from the </a:t>
            </a:r>
            <a:r>
              <a:rPr lang="en-GB" sz="1400" b="1">
                <a:solidFill>
                  <a:srgbClr val="FF0066"/>
                </a:solidFill>
                <a:latin typeface="Comic Sans MS" pitchFamily="66" charset="0"/>
              </a:rPr>
              <a:t>rainforest</a:t>
            </a:r>
            <a:r>
              <a:rPr lang="en-GB" sz="1400" b="1">
                <a:solidFill>
                  <a:srgbClr val="FF0000"/>
                </a:solidFill>
                <a:latin typeface="Comic Sans MS" pitchFamily="66" charset="0"/>
              </a:rPr>
              <a:t> will be lost!</a:t>
            </a:r>
          </a:p>
        </p:txBody>
      </p:sp>
      <p:pic>
        <p:nvPicPr>
          <p:cNvPr id="59402" name="Picture 15" descr="http://images.google.co.uk/images?q=tbn:DZDF7CHIUrkJ:www.dalurv.com/images/sad_smiley.jpg">
            <a:hlinkClick r:id="rId7"/>
          </p:cNvPr>
          <p:cNvPicPr>
            <a:picLocks noChangeAspect="1" noChangeArrowheads="1"/>
          </p:cNvPicPr>
          <p:nvPr/>
        </p:nvPicPr>
        <p:blipFill>
          <a:blip r:embed="rId8" cstate="print"/>
          <a:srcRect/>
          <a:stretch>
            <a:fillRect/>
          </a:stretch>
        </p:blipFill>
        <p:spPr bwMode="auto">
          <a:xfrm>
            <a:off x="6096000" y="152400"/>
            <a:ext cx="979488" cy="838200"/>
          </a:xfrm>
          <a:prstGeom prst="rect">
            <a:avLst/>
          </a:prstGeom>
          <a:noFill/>
          <a:ln w="9525">
            <a:noFill/>
            <a:miter lim="800000"/>
            <a:headEnd/>
            <a:tailEnd/>
          </a:ln>
        </p:spPr>
      </p:pic>
      <p:sp>
        <p:nvSpPr>
          <p:cNvPr id="59403" name="Text Box 16"/>
          <p:cNvSpPr txBox="1">
            <a:spLocks noChangeArrowheads="1"/>
          </p:cNvSpPr>
          <p:nvPr/>
        </p:nvSpPr>
        <p:spPr bwMode="auto">
          <a:xfrm>
            <a:off x="304800" y="6172200"/>
            <a:ext cx="3962400" cy="304800"/>
          </a:xfrm>
          <a:prstGeom prst="rect">
            <a:avLst/>
          </a:prstGeom>
          <a:noFill/>
          <a:ln w="9525">
            <a:noFill/>
            <a:miter lim="800000"/>
            <a:headEnd/>
            <a:tailEnd/>
          </a:ln>
        </p:spPr>
        <p:txBody>
          <a:bodyPr>
            <a:spAutoFit/>
          </a:bodyPr>
          <a:lstStyle/>
          <a:p>
            <a:pPr>
              <a:spcBef>
                <a:spcPct val="50000"/>
              </a:spcBef>
            </a:pPr>
            <a:r>
              <a:rPr lang="en-GB" sz="1400" b="1">
                <a:solidFill>
                  <a:srgbClr val="FF0000"/>
                </a:solidFill>
                <a:latin typeface="Comic Sans MS" pitchFamily="66" charset="0"/>
              </a:rPr>
              <a:t>Burning the trees adds to global warming!</a:t>
            </a:r>
          </a:p>
        </p:txBody>
      </p:sp>
      <p:sp>
        <p:nvSpPr>
          <p:cNvPr id="59404" name="Text Box 18"/>
          <p:cNvSpPr txBox="1">
            <a:spLocks noChangeArrowheads="1"/>
          </p:cNvSpPr>
          <p:nvPr/>
        </p:nvSpPr>
        <p:spPr bwMode="auto">
          <a:xfrm>
            <a:off x="4572000" y="3124200"/>
            <a:ext cx="4267200" cy="517525"/>
          </a:xfrm>
          <a:prstGeom prst="rect">
            <a:avLst/>
          </a:prstGeom>
          <a:noFill/>
          <a:ln w="9525">
            <a:noFill/>
            <a:miter lim="800000"/>
            <a:headEnd/>
            <a:tailEnd/>
          </a:ln>
        </p:spPr>
        <p:txBody>
          <a:bodyPr>
            <a:spAutoFit/>
          </a:bodyPr>
          <a:lstStyle/>
          <a:p>
            <a:pPr algn="ctr">
              <a:spcBef>
                <a:spcPct val="50000"/>
              </a:spcBef>
            </a:pPr>
            <a:r>
              <a:rPr lang="en-GB" sz="1400" b="1">
                <a:solidFill>
                  <a:srgbClr val="FF0000"/>
                </a:solidFill>
                <a:latin typeface="Comic Sans MS" pitchFamily="66" charset="0"/>
              </a:rPr>
              <a:t>Trees release oxygen which we need to breath!</a:t>
            </a:r>
          </a:p>
        </p:txBody>
      </p:sp>
      <p:sp>
        <p:nvSpPr>
          <p:cNvPr id="59405" name="Text Box 19"/>
          <p:cNvSpPr txBox="1">
            <a:spLocks noChangeArrowheads="1"/>
          </p:cNvSpPr>
          <p:nvPr/>
        </p:nvSpPr>
        <p:spPr bwMode="auto">
          <a:xfrm>
            <a:off x="4572000" y="6172200"/>
            <a:ext cx="3886200" cy="304800"/>
          </a:xfrm>
          <a:prstGeom prst="rect">
            <a:avLst/>
          </a:prstGeom>
          <a:noFill/>
          <a:ln w="9525">
            <a:noFill/>
            <a:miter lim="800000"/>
            <a:headEnd/>
            <a:tailEnd/>
          </a:ln>
        </p:spPr>
        <p:txBody>
          <a:bodyPr>
            <a:spAutoFit/>
          </a:bodyPr>
          <a:lstStyle/>
          <a:p>
            <a:pPr algn="ctr">
              <a:spcBef>
                <a:spcPct val="50000"/>
              </a:spcBef>
            </a:pPr>
            <a:r>
              <a:rPr lang="en-GB" sz="1400" b="1">
                <a:solidFill>
                  <a:srgbClr val="FF0000"/>
                </a:solidFill>
                <a:latin typeface="Comic Sans MS" pitchFamily="66" charset="0"/>
              </a:rPr>
              <a:t>And what about the poor old animals?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3" descr="http://www.greenpeace.or.jp/campaign/forests/tasmania/slide3/images/s10"/>
          <p:cNvPicPr>
            <a:picLocks noChangeAspect="1" noChangeArrowheads="1"/>
          </p:cNvPicPr>
          <p:nvPr/>
        </p:nvPicPr>
        <p:blipFill>
          <a:blip r:embed="rId2" cstate="print"/>
          <a:srcRect/>
          <a:stretch>
            <a:fillRect/>
          </a:stretch>
        </p:blipFill>
        <p:spPr bwMode="auto">
          <a:xfrm>
            <a:off x="4267200" y="838200"/>
            <a:ext cx="4533900" cy="5791200"/>
          </a:xfrm>
          <a:prstGeom prst="rect">
            <a:avLst/>
          </a:prstGeom>
          <a:noFill/>
          <a:ln w="9525">
            <a:noFill/>
            <a:miter lim="800000"/>
            <a:headEnd/>
            <a:tailEnd/>
          </a:ln>
        </p:spPr>
      </p:pic>
      <p:pic>
        <p:nvPicPr>
          <p:cNvPr id="60419" name="Picture 5" descr="http://www.swfa.org/graphics/tree_huggers.jpg"/>
          <p:cNvPicPr>
            <a:picLocks noChangeAspect="1" noChangeArrowheads="1"/>
          </p:cNvPicPr>
          <p:nvPr/>
        </p:nvPicPr>
        <p:blipFill>
          <a:blip r:embed="rId3" cstate="print"/>
          <a:srcRect/>
          <a:stretch>
            <a:fillRect/>
          </a:stretch>
        </p:blipFill>
        <p:spPr bwMode="auto">
          <a:xfrm>
            <a:off x="1752600" y="4724400"/>
            <a:ext cx="2286000" cy="1908175"/>
          </a:xfrm>
          <a:prstGeom prst="rect">
            <a:avLst/>
          </a:prstGeom>
          <a:noFill/>
          <a:ln w="9525">
            <a:noFill/>
            <a:miter lim="800000"/>
            <a:headEnd/>
            <a:tailEnd/>
          </a:ln>
        </p:spPr>
      </p:pic>
      <p:sp>
        <p:nvSpPr>
          <p:cNvPr id="60420" name="Rectangle 6"/>
          <p:cNvSpPr>
            <a:spLocks noChangeArrowheads="1"/>
          </p:cNvSpPr>
          <p:nvPr/>
        </p:nvSpPr>
        <p:spPr bwMode="auto">
          <a:xfrm>
            <a:off x="3581400" y="6096000"/>
            <a:ext cx="685800" cy="533400"/>
          </a:xfrm>
          <a:prstGeom prst="rect">
            <a:avLst/>
          </a:prstGeom>
          <a:solidFill>
            <a:srgbClr val="CCFF99"/>
          </a:solidFill>
          <a:ln w="9525">
            <a:noFill/>
            <a:miter lim="800000"/>
            <a:headEnd/>
            <a:tailEnd/>
          </a:ln>
        </p:spPr>
        <p:txBody>
          <a:bodyPr wrap="none" anchor="ctr"/>
          <a:lstStyle/>
          <a:p>
            <a:endParaRPr lang="en-IN"/>
          </a:p>
        </p:txBody>
      </p:sp>
      <p:sp>
        <p:nvSpPr>
          <p:cNvPr id="60421" name="WordArt 7"/>
          <p:cNvSpPr>
            <a:spLocks noChangeArrowheads="1" noChangeShapeType="1" noTextEdit="1"/>
          </p:cNvSpPr>
          <p:nvPr/>
        </p:nvSpPr>
        <p:spPr bwMode="auto">
          <a:xfrm rot="5400000">
            <a:off x="-2019300" y="2781300"/>
            <a:ext cx="6019800" cy="1371600"/>
          </a:xfrm>
          <a:prstGeom prst="rect">
            <a:avLst/>
          </a:prstGeom>
        </p:spPr>
        <p:txBody>
          <a:bodyPr vert="wordArtVert" wrap="none" fromWordArt="1">
            <a:prstTxWarp prst="textWave4">
              <a:avLst>
                <a:gd name="adj1" fmla="val 13005"/>
                <a:gd name="adj2" fmla="val 0"/>
              </a:avLst>
            </a:prstTxWarp>
          </a:bodyPr>
          <a:lstStyle/>
          <a:p>
            <a:pPr algn="ctr" fontAlgn="auto"/>
            <a:r>
              <a:rPr lang="en-IN" sz="4400" kern="10">
                <a:ln w="9525">
                  <a:solidFill>
                    <a:srgbClr val="00FF00"/>
                  </a:solidFill>
                  <a:round/>
                  <a:headEnd/>
                  <a:tailEnd/>
                </a:ln>
                <a:solidFill>
                  <a:srgbClr val="009900"/>
                </a:solidFill>
                <a:effectLst>
                  <a:outerShdw dist="99190" dir="7788334" algn="ctr" rotWithShape="0">
                    <a:srgbClr val="000080"/>
                  </a:outerShdw>
                </a:effectLst>
                <a:latin typeface="Copperplate Gothic Bold"/>
              </a:rPr>
              <a:t>SAVE OUR TREES?</a:t>
            </a:r>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themeOverride>
</file>

<file path=docProps/app.xml><?xml version="1.0" encoding="utf-8"?>
<Properties xmlns="http://schemas.openxmlformats.org/officeDocument/2006/extended-properties" xmlns:vt="http://schemas.openxmlformats.org/officeDocument/2006/docPropsVTypes">
  <Template>Trek</Template>
  <TotalTime>1264</TotalTime>
  <Words>568</Words>
  <Application>Microsoft Office PowerPoint</Application>
  <PresentationFormat>On-screen Show (4:3)</PresentationFormat>
  <Paragraphs>69</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Trek</vt:lpstr>
      <vt:lpstr>Slide 1</vt:lpstr>
      <vt:lpstr>Slide 2</vt:lpstr>
      <vt:lpstr>Slide 3</vt:lpstr>
      <vt:lpstr>Slide 4</vt:lpstr>
      <vt:lpstr>Slide 5</vt:lpstr>
      <vt:lpstr>Slide 6</vt:lpstr>
      <vt:lpstr>Slide 7</vt:lpstr>
      <vt:lpstr>Slide 8</vt:lpstr>
      <vt:lpstr>Slide 9</vt:lpstr>
      <vt:lpstr>Drawing Conclusions</vt:lpstr>
      <vt:lpstr>Slide 11</vt:lpstr>
      <vt:lpstr>Try this!</vt:lpstr>
    </vt:vector>
  </TitlesOfParts>
  <Company>DOE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ARE ECOSYSTEMS?</dc:title>
  <dc:creator>DOE</dc:creator>
  <cp:lastModifiedBy>Amaresh</cp:lastModifiedBy>
  <cp:revision>66</cp:revision>
  <dcterms:created xsi:type="dcterms:W3CDTF">2009-11-12T00:16:47Z</dcterms:created>
  <dcterms:modified xsi:type="dcterms:W3CDTF">2012-11-26T12:55:18Z</dcterms:modified>
</cp:coreProperties>
</file>