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8" r:id="rId3"/>
    <p:sldId id="258" r:id="rId4"/>
    <p:sldId id="259" r:id="rId5"/>
    <p:sldId id="260" r:id="rId6"/>
    <p:sldId id="263" r:id="rId7"/>
    <p:sldId id="262" r:id="rId8"/>
    <p:sldId id="265" r:id="rId9"/>
    <p:sldId id="266" r:id="rId10"/>
    <p:sldId id="267" r:id="rId11"/>
    <p:sldId id="280" r:id="rId12"/>
    <p:sldId id="279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204B47-06B8-4A82-A19F-01914AA73A6B}" type="doc">
      <dgm:prSet loTypeId="urn:microsoft.com/office/officeart/2005/8/layout/cycle6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IN"/>
        </a:p>
      </dgm:t>
    </dgm:pt>
    <dgm:pt modelId="{832A2EC7-8CA3-4F5E-BDD8-96E5BDA993F8}">
      <dgm:prSet phldrT="[Text]"/>
      <dgm:spPr/>
      <dgm:t>
        <a:bodyPr/>
        <a:lstStyle/>
        <a:p>
          <a:r>
            <a:rPr lang="en-IN" dirty="0" smtClean="0"/>
            <a:t>Natural Gas</a:t>
          </a:r>
          <a:endParaRPr lang="en-IN" dirty="0"/>
        </a:p>
      </dgm:t>
    </dgm:pt>
    <dgm:pt modelId="{2F575BA4-A953-446A-8EB5-1D7AA5D09202}" type="parTrans" cxnId="{64C058DF-E9D9-49A5-BB70-50AABDCF6818}">
      <dgm:prSet/>
      <dgm:spPr/>
      <dgm:t>
        <a:bodyPr/>
        <a:lstStyle/>
        <a:p>
          <a:endParaRPr lang="en-IN"/>
        </a:p>
      </dgm:t>
    </dgm:pt>
    <dgm:pt modelId="{087AAE8A-4A1B-4E6F-B103-C3E4780CFD58}" type="sibTrans" cxnId="{64C058DF-E9D9-49A5-BB70-50AABDCF6818}">
      <dgm:prSet/>
      <dgm:spPr/>
      <dgm:t>
        <a:bodyPr/>
        <a:lstStyle/>
        <a:p>
          <a:endParaRPr lang="en-IN"/>
        </a:p>
      </dgm:t>
    </dgm:pt>
    <dgm:pt modelId="{D45B1142-D975-459A-A5C3-F60A8575A278}">
      <dgm:prSet phldrT="[Text]"/>
      <dgm:spPr/>
      <dgm:t>
        <a:bodyPr/>
        <a:lstStyle/>
        <a:p>
          <a:r>
            <a:rPr lang="en-IN" dirty="0" smtClean="0"/>
            <a:t>Fire wood</a:t>
          </a:r>
          <a:endParaRPr lang="en-IN" dirty="0"/>
        </a:p>
      </dgm:t>
    </dgm:pt>
    <dgm:pt modelId="{01C1EBA8-7D3C-4954-9138-8CD4D4D5400B}" type="parTrans" cxnId="{819A8DEA-C209-4CD2-A7F2-EAE69863AE2D}">
      <dgm:prSet/>
      <dgm:spPr/>
      <dgm:t>
        <a:bodyPr/>
        <a:lstStyle/>
        <a:p>
          <a:endParaRPr lang="en-IN"/>
        </a:p>
      </dgm:t>
    </dgm:pt>
    <dgm:pt modelId="{ED2219BE-AD66-430C-ADD5-FA01E3DF05C4}" type="sibTrans" cxnId="{819A8DEA-C209-4CD2-A7F2-EAE69863AE2D}">
      <dgm:prSet/>
      <dgm:spPr/>
      <dgm:t>
        <a:bodyPr/>
        <a:lstStyle/>
        <a:p>
          <a:endParaRPr lang="en-IN"/>
        </a:p>
      </dgm:t>
    </dgm:pt>
    <dgm:pt modelId="{29763D88-DBD6-460F-8B2C-932AB818EADF}">
      <dgm:prSet phldrT="[Text]"/>
      <dgm:spPr/>
      <dgm:t>
        <a:bodyPr/>
        <a:lstStyle/>
        <a:p>
          <a:r>
            <a:rPr lang="en-IN" dirty="0" smtClean="0"/>
            <a:t>Coal</a:t>
          </a:r>
          <a:endParaRPr lang="en-IN" dirty="0"/>
        </a:p>
      </dgm:t>
    </dgm:pt>
    <dgm:pt modelId="{C279A82C-A419-415F-AEC1-C51C0D8E8B92}" type="parTrans" cxnId="{2AAE7DA6-7DD7-4661-AEB1-683283D12A47}">
      <dgm:prSet/>
      <dgm:spPr/>
      <dgm:t>
        <a:bodyPr/>
        <a:lstStyle/>
        <a:p>
          <a:endParaRPr lang="en-IN"/>
        </a:p>
      </dgm:t>
    </dgm:pt>
    <dgm:pt modelId="{ABBF6860-6A67-46F9-86FE-EC05388F81F8}" type="sibTrans" cxnId="{2AAE7DA6-7DD7-4661-AEB1-683283D12A47}">
      <dgm:prSet/>
      <dgm:spPr/>
      <dgm:t>
        <a:bodyPr/>
        <a:lstStyle/>
        <a:p>
          <a:endParaRPr lang="en-IN"/>
        </a:p>
      </dgm:t>
    </dgm:pt>
    <dgm:pt modelId="{B38F9BE2-0359-442D-891E-6D9517D7AFC7}">
      <dgm:prSet phldrT="[Text]"/>
      <dgm:spPr/>
      <dgm:t>
        <a:bodyPr/>
        <a:lstStyle/>
        <a:p>
          <a:r>
            <a:rPr lang="en-IN" dirty="0" err="1" smtClean="0"/>
            <a:t>Hydel</a:t>
          </a:r>
          <a:r>
            <a:rPr lang="en-IN" dirty="0" smtClean="0"/>
            <a:t> Power</a:t>
          </a:r>
          <a:endParaRPr lang="en-IN" dirty="0"/>
        </a:p>
      </dgm:t>
    </dgm:pt>
    <dgm:pt modelId="{5F210FCA-E86E-43B2-A6CC-4D307CD41805}" type="parTrans" cxnId="{063A846B-8B5E-4ECA-8B21-FEFFE1AAFF37}">
      <dgm:prSet/>
      <dgm:spPr/>
      <dgm:t>
        <a:bodyPr/>
        <a:lstStyle/>
        <a:p>
          <a:endParaRPr lang="en-IN"/>
        </a:p>
      </dgm:t>
    </dgm:pt>
    <dgm:pt modelId="{24F1D38A-9816-44E8-9F86-8AF3EB7DACCA}" type="sibTrans" cxnId="{063A846B-8B5E-4ECA-8B21-FEFFE1AAFF37}">
      <dgm:prSet/>
      <dgm:spPr/>
      <dgm:t>
        <a:bodyPr/>
        <a:lstStyle/>
        <a:p>
          <a:endParaRPr lang="en-IN"/>
        </a:p>
      </dgm:t>
    </dgm:pt>
    <dgm:pt modelId="{4F3C5E69-2863-40B6-B1FA-3AA857756CD3}">
      <dgm:prSet/>
      <dgm:spPr/>
      <dgm:t>
        <a:bodyPr/>
        <a:lstStyle/>
        <a:p>
          <a:r>
            <a:rPr lang="en-IN" smtClean="0"/>
            <a:t>OIL</a:t>
          </a:r>
          <a:endParaRPr lang="en-IN" dirty="0"/>
        </a:p>
      </dgm:t>
    </dgm:pt>
    <dgm:pt modelId="{5B4B1B76-AFB1-4710-B64E-BD27EB3D776E}" type="parTrans" cxnId="{C4281C2F-3223-482D-A3AE-B06ACCA2D45C}">
      <dgm:prSet/>
      <dgm:spPr/>
      <dgm:t>
        <a:bodyPr/>
        <a:lstStyle/>
        <a:p>
          <a:endParaRPr lang="en-IN"/>
        </a:p>
      </dgm:t>
    </dgm:pt>
    <dgm:pt modelId="{D71AF115-FDF2-45F9-8799-C3C594DC45ED}" type="sibTrans" cxnId="{C4281C2F-3223-482D-A3AE-B06ACCA2D45C}">
      <dgm:prSet/>
      <dgm:spPr/>
      <dgm:t>
        <a:bodyPr/>
        <a:lstStyle/>
        <a:p>
          <a:endParaRPr lang="en-IN"/>
        </a:p>
      </dgm:t>
    </dgm:pt>
    <dgm:pt modelId="{792E7ED7-C5EB-43D7-BC7F-AD75B388A7CF}" type="pres">
      <dgm:prSet presAssocID="{39204B47-06B8-4A82-A19F-01914AA73A6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A61F8E5-567D-4AC1-A2F2-8DF10126CDD0}" type="pres">
      <dgm:prSet presAssocID="{4F3C5E69-2863-40B6-B1FA-3AA857756CD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CE6532A-301B-4DB4-A6E0-A6E10DD03A56}" type="pres">
      <dgm:prSet presAssocID="{4F3C5E69-2863-40B6-B1FA-3AA857756CD3}" presName="spNode" presStyleCnt="0"/>
      <dgm:spPr/>
    </dgm:pt>
    <dgm:pt modelId="{65E88C8C-BF65-4826-882E-9993B0884D51}" type="pres">
      <dgm:prSet presAssocID="{D71AF115-FDF2-45F9-8799-C3C594DC45ED}" presName="sibTrans" presStyleLbl="sibTrans1D1" presStyleIdx="0" presStyleCnt="5"/>
      <dgm:spPr/>
      <dgm:t>
        <a:bodyPr/>
        <a:lstStyle/>
        <a:p>
          <a:endParaRPr lang="en-IN"/>
        </a:p>
      </dgm:t>
    </dgm:pt>
    <dgm:pt modelId="{2F6FA79F-BB8E-45A4-B546-7BA4A4F150D6}" type="pres">
      <dgm:prSet presAssocID="{832A2EC7-8CA3-4F5E-BDD8-96E5BDA993F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A0C7D17-920A-4C31-A0A0-93B0AADB2F30}" type="pres">
      <dgm:prSet presAssocID="{832A2EC7-8CA3-4F5E-BDD8-96E5BDA993F8}" presName="spNode" presStyleCnt="0"/>
      <dgm:spPr/>
    </dgm:pt>
    <dgm:pt modelId="{596B9A2B-A3C0-4596-9D85-EDBAB3DC16B7}" type="pres">
      <dgm:prSet presAssocID="{087AAE8A-4A1B-4E6F-B103-C3E4780CFD58}" presName="sibTrans" presStyleLbl="sibTrans1D1" presStyleIdx="1" presStyleCnt="5"/>
      <dgm:spPr/>
      <dgm:t>
        <a:bodyPr/>
        <a:lstStyle/>
        <a:p>
          <a:endParaRPr lang="en-IN"/>
        </a:p>
      </dgm:t>
    </dgm:pt>
    <dgm:pt modelId="{D7A1F077-5E70-4B00-A459-888FB45D8349}" type="pres">
      <dgm:prSet presAssocID="{D45B1142-D975-459A-A5C3-F60A8575A27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0F4F9E6-EBD7-4019-A2B9-4140DEA4F3F9}" type="pres">
      <dgm:prSet presAssocID="{D45B1142-D975-459A-A5C3-F60A8575A278}" presName="spNode" presStyleCnt="0"/>
      <dgm:spPr/>
    </dgm:pt>
    <dgm:pt modelId="{6DC831EA-51C2-47B5-8AC7-D722D617D4FE}" type="pres">
      <dgm:prSet presAssocID="{ED2219BE-AD66-430C-ADD5-FA01E3DF05C4}" presName="sibTrans" presStyleLbl="sibTrans1D1" presStyleIdx="2" presStyleCnt="5"/>
      <dgm:spPr/>
      <dgm:t>
        <a:bodyPr/>
        <a:lstStyle/>
        <a:p>
          <a:endParaRPr lang="en-IN"/>
        </a:p>
      </dgm:t>
    </dgm:pt>
    <dgm:pt modelId="{827824BC-326C-400A-9FB3-30C9E74AB890}" type="pres">
      <dgm:prSet presAssocID="{29763D88-DBD6-460F-8B2C-932AB818EAD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B19AD5A-169B-4E82-8321-C69C8EA904D0}" type="pres">
      <dgm:prSet presAssocID="{29763D88-DBD6-460F-8B2C-932AB818EADF}" presName="spNode" presStyleCnt="0"/>
      <dgm:spPr/>
    </dgm:pt>
    <dgm:pt modelId="{E794711D-4AEB-4319-B112-5549DDC9BE70}" type="pres">
      <dgm:prSet presAssocID="{ABBF6860-6A67-46F9-86FE-EC05388F81F8}" presName="sibTrans" presStyleLbl="sibTrans1D1" presStyleIdx="3" presStyleCnt="5"/>
      <dgm:spPr/>
      <dgm:t>
        <a:bodyPr/>
        <a:lstStyle/>
        <a:p>
          <a:endParaRPr lang="en-IN"/>
        </a:p>
      </dgm:t>
    </dgm:pt>
    <dgm:pt modelId="{2E173849-871B-4737-B0BA-BA119F1998EC}" type="pres">
      <dgm:prSet presAssocID="{B38F9BE2-0359-442D-891E-6D9517D7AFC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1ECAC0A-060B-4D5C-A0A0-5A38E1A9CAD4}" type="pres">
      <dgm:prSet presAssocID="{B38F9BE2-0359-442D-891E-6D9517D7AFC7}" presName="spNode" presStyleCnt="0"/>
      <dgm:spPr/>
    </dgm:pt>
    <dgm:pt modelId="{46BE1540-571D-4698-9BF3-E28BC26D69F0}" type="pres">
      <dgm:prSet presAssocID="{24F1D38A-9816-44E8-9F86-8AF3EB7DACCA}" presName="sibTrans" presStyleLbl="sibTrans1D1" presStyleIdx="4" presStyleCnt="5"/>
      <dgm:spPr/>
      <dgm:t>
        <a:bodyPr/>
        <a:lstStyle/>
        <a:p>
          <a:endParaRPr lang="en-IN"/>
        </a:p>
      </dgm:t>
    </dgm:pt>
  </dgm:ptLst>
  <dgm:cxnLst>
    <dgm:cxn modelId="{C4281C2F-3223-482D-A3AE-B06ACCA2D45C}" srcId="{39204B47-06B8-4A82-A19F-01914AA73A6B}" destId="{4F3C5E69-2863-40B6-B1FA-3AA857756CD3}" srcOrd="0" destOrd="0" parTransId="{5B4B1B76-AFB1-4710-B64E-BD27EB3D776E}" sibTransId="{D71AF115-FDF2-45F9-8799-C3C594DC45ED}"/>
    <dgm:cxn modelId="{D92359E8-6D3E-46AC-A381-B2B5C25331B7}" type="presOf" srcId="{D71AF115-FDF2-45F9-8799-C3C594DC45ED}" destId="{65E88C8C-BF65-4826-882E-9993B0884D51}" srcOrd="0" destOrd="0" presId="urn:microsoft.com/office/officeart/2005/8/layout/cycle6"/>
    <dgm:cxn modelId="{819A8DEA-C209-4CD2-A7F2-EAE69863AE2D}" srcId="{39204B47-06B8-4A82-A19F-01914AA73A6B}" destId="{D45B1142-D975-459A-A5C3-F60A8575A278}" srcOrd="2" destOrd="0" parTransId="{01C1EBA8-7D3C-4954-9138-8CD4D4D5400B}" sibTransId="{ED2219BE-AD66-430C-ADD5-FA01E3DF05C4}"/>
    <dgm:cxn modelId="{19285F19-9DE6-417D-B313-780A8A0D7862}" type="presOf" srcId="{D45B1142-D975-459A-A5C3-F60A8575A278}" destId="{D7A1F077-5E70-4B00-A459-888FB45D8349}" srcOrd="0" destOrd="0" presId="urn:microsoft.com/office/officeart/2005/8/layout/cycle6"/>
    <dgm:cxn modelId="{F1A84371-CA13-4269-912B-1EEFA0F36EB3}" type="presOf" srcId="{24F1D38A-9816-44E8-9F86-8AF3EB7DACCA}" destId="{46BE1540-571D-4698-9BF3-E28BC26D69F0}" srcOrd="0" destOrd="0" presId="urn:microsoft.com/office/officeart/2005/8/layout/cycle6"/>
    <dgm:cxn modelId="{AC78863C-8DF1-4FE6-82E3-9F2B8F6199BA}" type="presOf" srcId="{B38F9BE2-0359-442D-891E-6D9517D7AFC7}" destId="{2E173849-871B-4737-B0BA-BA119F1998EC}" srcOrd="0" destOrd="0" presId="urn:microsoft.com/office/officeart/2005/8/layout/cycle6"/>
    <dgm:cxn modelId="{64C058DF-E9D9-49A5-BB70-50AABDCF6818}" srcId="{39204B47-06B8-4A82-A19F-01914AA73A6B}" destId="{832A2EC7-8CA3-4F5E-BDD8-96E5BDA993F8}" srcOrd="1" destOrd="0" parTransId="{2F575BA4-A953-446A-8EB5-1D7AA5D09202}" sibTransId="{087AAE8A-4A1B-4E6F-B103-C3E4780CFD58}"/>
    <dgm:cxn modelId="{1939BA0F-1983-4FFD-8D10-433A23B137B4}" type="presOf" srcId="{39204B47-06B8-4A82-A19F-01914AA73A6B}" destId="{792E7ED7-C5EB-43D7-BC7F-AD75B388A7CF}" srcOrd="0" destOrd="0" presId="urn:microsoft.com/office/officeart/2005/8/layout/cycle6"/>
    <dgm:cxn modelId="{2AAE7DA6-7DD7-4661-AEB1-683283D12A47}" srcId="{39204B47-06B8-4A82-A19F-01914AA73A6B}" destId="{29763D88-DBD6-460F-8B2C-932AB818EADF}" srcOrd="3" destOrd="0" parTransId="{C279A82C-A419-415F-AEC1-C51C0D8E8B92}" sibTransId="{ABBF6860-6A67-46F9-86FE-EC05388F81F8}"/>
    <dgm:cxn modelId="{1E10E58B-743C-4CD9-933C-95AC1A2FCB9E}" type="presOf" srcId="{832A2EC7-8CA3-4F5E-BDD8-96E5BDA993F8}" destId="{2F6FA79F-BB8E-45A4-B546-7BA4A4F150D6}" srcOrd="0" destOrd="0" presId="urn:microsoft.com/office/officeart/2005/8/layout/cycle6"/>
    <dgm:cxn modelId="{87CB8A08-9B63-403A-8663-85489C197ED3}" type="presOf" srcId="{ABBF6860-6A67-46F9-86FE-EC05388F81F8}" destId="{E794711D-4AEB-4319-B112-5549DDC9BE70}" srcOrd="0" destOrd="0" presId="urn:microsoft.com/office/officeart/2005/8/layout/cycle6"/>
    <dgm:cxn modelId="{063A846B-8B5E-4ECA-8B21-FEFFE1AAFF37}" srcId="{39204B47-06B8-4A82-A19F-01914AA73A6B}" destId="{B38F9BE2-0359-442D-891E-6D9517D7AFC7}" srcOrd="4" destOrd="0" parTransId="{5F210FCA-E86E-43B2-A6CC-4D307CD41805}" sibTransId="{24F1D38A-9816-44E8-9F86-8AF3EB7DACCA}"/>
    <dgm:cxn modelId="{100B492A-FE10-4DBA-AF6B-3DE1AA5E99FF}" type="presOf" srcId="{087AAE8A-4A1B-4E6F-B103-C3E4780CFD58}" destId="{596B9A2B-A3C0-4596-9D85-EDBAB3DC16B7}" srcOrd="0" destOrd="0" presId="urn:microsoft.com/office/officeart/2005/8/layout/cycle6"/>
    <dgm:cxn modelId="{BA594E1C-8BFF-431D-B530-CFFA7C3B814B}" type="presOf" srcId="{29763D88-DBD6-460F-8B2C-932AB818EADF}" destId="{827824BC-326C-400A-9FB3-30C9E74AB890}" srcOrd="0" destOrd="0" presId="urn:microsoft.com/office/officeart/2005/8/layout/cycle6"/>
    <dgm:cxn modelId="{11F4B6C8-45DA-48B3-B848-815D66324D2A}" type="presOf" srcId="{ED2219BE-AD66-430C-ADD5-FA01E3DF05C4}" destId="{6DC831EA-51C2-47B5-8AC7-D722D617D4FE}" srcOrd="0" destOrd="0" presId="urn:microsoft.com/office/officeart/2005/8/layout/cycle6"/>
    <dgm:cxn modelId="{3DB312BC-ED6D-4BD0-94EF-146BA6406927}" type="presOf" srcId="{4F3C5E69-2863-40B6-B1FA-3AA857756CD3}" destId="{6A61F8E5-567D-4AC1-A2F2-8DF10126CDD0}" srcOrd="0" destOrd="0" presId="urn:microsoft.com/office/officeart/2005/8/layout/cycle6"/>
    <dgm:cxn modelId="{96E78273-30FE-488C-B054-EE1B3B7C368D}" type="presParOf" srcId="{792E7ED7-C5EB-43D7-BC7F-AD75B388A7CF}" destId="{6A61F8E5-567D-4AC1-A2F2-8DF10126CDD0}" srcOrd="0" destOrd="0" presId="urn:microsoft.com/office/officeart/2005/8/layout/cycle6"/>
    <dgm:cxn modelId="{5D0D1D98-70D8-42D7-B984-E35B07E318A7}" type="presParOf" srcId="{792E7ED7-C5EB-43D7-BC7F-AD75B388A7CF}" destId="{DCE6532A-301B-4DB4-A6E0-A6E10DD03A56}" srcOrd="1" destOrd="0" presId="urn:microsoft.com/office/officeart/2005/8/layout/cycle6"/>
    <dgm:cxn modelId="{2B32BFD9-4F09-4C88-AA42-621CDB243AA6}" type="presParOf" srcId="{792E7ED7-C5EB-43D7-BC7F-AD75B388A7CF}" destId="{65E88C8C-BF65-4826-882E-9993B0884D51}" srcOrd="2" destOrd="0" presId="urn:microsoft.com/office/officeart/2005/8/layout/cycle6"/>
    <dgm:cxn modelId="{354A88A2-D3D1-4DE5-A960-2A9EAE34811D}" type="presParOf" srcId="{792E7ED7-C5EB-43D7-BC7F-AD75B388A7CF}" destId="{2F6FA79F-BB8E-45A4-B546-7BA4A4F150D6}" srcOrd="3" destOrd="0" presId="urn:microsoft.com/office/officeart/2005/8/layout/cycle6"/>
    <dgm:cxn modelId="{25848666-C8B8-41EB-BA69-F9F9CFC5CF79}" type="presParOf" srcId="{792E7ED7-C5EB-43D7-BC7F-AD75B388A7CF}" destId="{3A0C7D17-920A-4C31-A0A0-93B0AADB2F30}" srcOrd="4" destOrd="0" presId="urn:microsoft.com/office/officeart/2005/8/layout/cycle6"/>
    <dgm:cxn modelId="{5C2827E3-F92E-4AA8-8A65-F0F02CFD498A}" type="presParOf" srcId="{792E7ED7-C5EB-43D7-BC7F-AD75B388A7CF}" destId="{596B9A2B-A3C0-4596-9D85-EDBAB3DC16B7}" srcOrd="5" destOrd="0" presId="urn:microsoft.com/office/officeart/2005/8/layout/cycle6"/>
    <dgm:cxn modelId="{09EA7D9F-714F-466A-9CD4-3BE69C92F29B}" type="presParOf" srcId="{792E7ED7-C5EB-43D7-BC7F-AD75B388A7CF}" destId="{D7A1F077-5E70-4B00-A459-888FB45D8349}" srcOrd="6" destOrd="0" presId="urn:microsoft.com/office/officeart/2005/8/layout/cycle6"/>
    <dgm:cxn modelId="{9ABE2F2B-4383-4507-8B58-0AEBD7EAEC48}" type="presParOf" srcId="{792E7ED7-C5EB-43D7-BC7F-AD75B388A7CF}" destId="{D0F4F9E6-EBD7-4019-A2B9-4140DEA4F3F9}" srcOrd="7" destOrd="0" presId="urn:microsoft.com/office/officeart/2005/8/layout/cycle6"/>
    <dgm:cxn modelId="{98082775-271F-4602-9FDC-9190B494096B}" type="presParOf" srcId="{792E7ED7-C5EB-43D7-BC7F-AD75B388A7CF}" destId="{6DC831EA-51C2-47B5-8AC7-D722D617D4FE}" srcOrd="8" destOrd="0" presId="urn:microsoft.com/office/officeart/2005/8/layout/cycle6"/>
    <dgm:cxn modelId="{9BECE75D-5FAB-4C83-9ADB-39F2FCE7191E}" type="presParOf" srcId="{792E7ED7-C5EB-43D7-BC7F-AD75B388A7CF}" destId="{827824BC-326C-400A-9FB3-30C9E74AB890}" srcOrd="9" destOrd="0" presId="urn:microsoft.com/office/officeart/2005/8/layout/cycle6"/>
    <dgm:cxn modelId="{08AD350B-5F2B-4AD8-93E4-B306E272F53A}" type="presParOf" srcId="{792E7ED7-C5EB-43D7-BC7F-AD75B388A7CF}" destId="{8B19AD5A-169B-4E82-8321-C69C8EA904D0}" srcOrd="10" destOrd="0" presId="urn:microsoft.com/office/officeart/2005/8/layout/cycle6"/>
    <dgm:cxn modelId="{AF75093C-B11E-42EE-8189-C05BE897F7DE}" type="presParOf" srcId="{792E7ED7-C5EB-43D7-BC7F-AD75B388A7CF}" destId="{E794711D-4AEB-4319-B112-5549DDC9BE70}" srcOrd="11" destOrd="0" presId="urn:microsoft.com/office/officeart/2005/8/layout/cycle6"/>
    <dgm:cxn modelId="{0B731B20-7228-4F69-9165-5A8D0B3B4B53}" type="presParOf" srcId="{792E7ED7-C5EB-43D7-BC7F-AD75B388A7CF}" destId="{2E173849-871B-4737-B0BA-BA119F1998EC}" srcOrd="12" destOrd="0" presId="urn:microsoft.com/office/officeart/2005/8/layout/cycle6"/>
    <dgm:cxn modelId="{44B22F3F-4229-4982-A30A-555AB9576ACC}" type="presParOf" srcId="{792E7ED7-C5EB-43D7-BC7F-AD75B388A7CF}" destId="{C1ECAC0A-060B-4D5C-A0A0-5A38E1A9CAD4}" srcOrd="13" destOrd="0" presId="urn:microsoft.com/office/officeart/2005/8/layout/cycle6"/>
    <dgm:cxn modelId="{B88A924C-5F12-45A2-ACD1-053346A9D561}" type="presParOf" srcId="{792E7ED7-C5EB-43D7-BC7F-AD75B388A7CF}" destId="{46BE1540-571D-4698-9BF3-E28BC26D69F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53D568-798C-4C4D-8FFA-4F141F79B798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23C19B1-9527-4BD1-B293-C1EC90F1D1B4}">
      <dgm:prSet phldrT="[Text]"/>
      <dgm:spPr/>
      <dgm:t>
        <a:bodyPr/>
        <a:lstStyle/>
        <a:p>
          <a:r>
            <a:rPr lang="en-IN" dirty="0" smtClean="0"/>
            <a:t>Non polluting.</a:t>
          </a:r>
        </a:p>
        <a:p>
          <a:r>
            <a:rPr lang="en-IN" dirty="0" smtClean="0"/>
            <a:t>Inexhaustible</a:t>
          </a:r>
          <a:endParaRPr lang="en-IN" dirty="0"/>
        </a:p>
      </dgm:t>
    </dgm:pt>
    <dgm:pt modelId="{B1286195-1601-4A85-B8F1-1E9A24D6CA35}" type="parTrans" cxnId="{BC6F24DF-75FB-496E-A70F-16BB2F8A028B}">
      <dgm:prSet/>
      <dgm:spPr/>
      <dgm:t>
        <a:bodyPr/>
        <a:lstStyle/>
        <a:p>
          <a:endParaRPr lang="en-IN"/>
        </a:p>
      </dgm:t>
    </dgm:pt>
    <dgm:pt modelId="{48F6D3BD-9AA6-45BD-8E14-2A166D5D695A}" type="sibTrans" cxnId="{BC6F24DF-75FB-496E-A70F-16BB2F8A028B}">
      <dgm:prSet/>
      <dgm:spPr/>
      <dgm:t>
        <a:bodyPr/>
        <a:lstStyle/>
        <a:p>
          <a:endParaRPr lang="en-IN"/>
        </a:p>
      </dgm:t>
    </dgm:pt>
    <dgm:pt modelId="{0EB937F3-2214-4CEC-B1D1-88B4FACC003F}">
      <dgm:prSet phldrT="[Text]"/>
      <dgm:spPr/>
      <dgm:t>
        <a:bodyPr/>
        <a:lstStyle/>
        <a:p>
          <a:r>
            <a:rPr lang="en-IN" dirty="0" smtClean="0"/>
            <a:t>Destroys habitat.</a:t>
          </a:r>
        </a:p>
        <a:p>
          <a:r>
            <a:rPr lang="en-IN" dirty="0" smtClean="0"/>
            <a:t>Difficult to harness.</a:t>
          </a:r>
          <a:endParaRPr lang="en-IN" dirty="0"/>
        </a:p>
      </dgm:t>
    </dgm:pt>
    <dgm:pt modelId="{23C65C36-0976-4381-94EF-B4D3D1203583}" type="parTrans" cxnId="{FAD42B37-2CE6-43DD-9732-81E7958520B7}">
      <dgm:prSet/>
      <dgm:spPr/>
      <dgm:t>
        <a:bodyPr/>
        <a:lstStyle/>
        <a:p>
          <a:endParaRPr lang="en-IN"/>
        </a:p>
      </dgm:t>
    </dgm:pt>
    <dgm:pt modelId="{ACD8E0C1-EAFD-4D03-8817-909BE55CBD29}" type="sibTrans" cxnId="{FAD42B37-2CE6-43DD-9732-81E7958520B7}">
      <dgm:prSet/>
      <dgm:spPr/>
      <dgm:t>
        <a:bodyPr/>
        <a:lstStyle/>
        <a:p>
          <a:endParaRPr lang="en-IN"/>
        </a:p>
      </dgm:t>
    </dgm:pt>
    <dgm:pt modelId="{DFD8C121-EEA9-4DB5-AE53-15FEC2AFF70F}">
      <dgm:prSet/>
      <dgm:spPr/>
      <dgm:t>
        <a:bodyPr/>
        <a:lstStyle/>
        <a:p>
          <a:endParaRPr lang="en-IN"/>
        </a:p>
      </dgm:t>
    </dgm:pt>
    <dgm:pt modelId="{CA56A59F-0E22-4A2C-8B9C-67A3032DB066}" type="parTrans" cxnId="{C4FA4978-9598-4FB7-9427-FFA51B59CB3A}">
      <dgm:prSet/>
      <dgm:spPr/>
      <dgm:t>
        <a:bodyPr/>
        <a:lstStyle/>
        <a:p>
          <a:endParaRPr lang="en-IN"/>
        </a:p>
      </dgm:t>
    </dgm:pt>
    <dgm:pt modelId="{B88BBAB1-C3F0-4EA2-A282-140250510218}" type="sibTrans" cxnId="{C4FA4978-9598-4FB7-9427-FFA51B59CB3A}">
      <dgm:prSet/>
      <dgm:spPr/>
      <dgm:t>
        <a:bodyPr/>
        <a:lstStyle/>
        <a:p>
          <a:endParaRPr lang="en-IN"/>
        </a:p>
      </dgm:t>
    </dgm:pt>
    <dgm:pt modelId="{328E04BD-EB8D-479B-86B1-022753EC5AF3}">
      <dgm:prSet/>
      <dgm:spPr/>
      <dgm:t>
        <a:bodyPr/>
        <a:lstStyle/>
        <a:p>
          <a:endParaRPr lang="en-IN"/>
        </a:p>
      </dgm:t>
    </dgm:pt>
    <dgm:pt modelId="{F9DE0E53-0FBB-407A-B074-FE86E8535C6C}" type="parTrans" cxnId="{10925D3B-DF72-4768-934E-8A66984481C0}">
      <dgm:prSet/>
      <dgm:spPr/>
      <dgm:t>
        <a:bodyPr/>
        <a:lstStyle/>
        <a:p>
          <a:endParaRPr lang="en-IN"/>
        </a:p>
      </dgm:t>
    </dgm:pt>
    <dgm:pt modelId="{C9A07EDA-964F-48CD-820D-9EC837987502}" type="sibTrans" cxnId="{10925D3B-DF72-4768-934E-8A66984481C0}">
      <dgm:prSet/>
      <dgm:spPr/>
      <dgm:t>
        <a:bodyPr/>
        <a:lstStyle/>
        <a:p>
          <a:endParaRPr lang="en-IN"/>
        </a:p>
      </dgm:t>
    </dgm:pt>
    <dgm:pt modelId="{13BE02AC-A716-4FC3-BF2F-5B475F2DC0E7}" type="pres">
      <dgm:prSet presAssocID="{4053D568-798C-4C4D-8FFA-4F141F79B798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2DB2415-9C35-4922-91AB-6C818FC94536}" type="pres">
      <dgm:prSet presAssocID="{4053D568-798C-4C4D-8FFA-4F141F79B798}" presName="Background" presStyleLbl="bgImgPlace1" presStyleIdx="0" presStyleCnt="1"/>
      <dgm:spPr/>
    </dgm:pt>
    <dgm:pt modelId="{30131096-E885-48AA-8432-A9DB0DC68031}" type="pres">
      <dgm:prSet presAssocID="{4053D568-798C-4C4D-8FFA-4F141F79B798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39FF267-3F79-4C67-83D2-79B017C939ED}" type="pres">
      <dgm:prSet presAssocID="{4053D568-798C-4C4D-8FFA-4F141F79B798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3A86771-3DD0-402A-A876-40606D7D608B}" type="pres">
      <dgm:prSet presAssocID="{4053D568-798C-4C4D-8FFA-4F141F79B798}" presName="Plus" presStyleLbl="alignNode1" presStyleIdx="0" presStyleCnt="2"/>
      <dgm:spPr/>
    </dgm:pt>
    <dgm:pt modelId="{8D877E98-3F50-4161-A699-61AABCFAF349}" type="pres">
      <dgm:prSet presAssocID="{4053D568-798C-4C4D-8FFA-4F141F79B798}" presName="Minus" presStyleLbl="alignNode1" presStyleIdx="1" presStyleCnt="2"/>
      <dgm:spPr/>
    </dgm:pt>
    <dgm:pt modelId="{B8D221EA-E6A8-43C8-AF89-667F342623F2}" type="pres">
      <dgm:prSet presAssocID="{4053D568-798C-4C4D-8FFA-4F141F79B798}" presName="Divider" presStyleLbl="parChTrans1D1" presStyleIdx="0" presStyleCnt="1"/>
      <dgm:spPr/>
    </dgm:pt>
  </dgm:ptLst>
  <dgm:cxnLst>
    <dgm:cxn modelId="{07DC8CE4-E5B7-40F7-AFAC-A69DD483FC7E}" type="presOf" srcId="{4053D568-798C-4C4D-8FFA-4F141F79B798}" destId="{13BE02AC-A716-4FC3-BF2F-5B475F2DC0E7}" srcOrd="0" destOrd="0" presId="urn:microsoft.com/office/officeart/2009/3/layout/PlusandMinus"/>
    <dgm:cxn modelId="{C4FA4978-9598-4FB7-9427-FFA51B59CB3A}" srcId="{4053D568-798C-4C4D-8FFA-4F141F79B798}" destId="{DFD8C121-EEA9-4DB5-AE53-15FEC2AFF70F}" srcOrd="2" destOrd="0" parTransId="{CA56A59F-0E22-4A2C-8B9C-67A3032DB066}" sibTransId="{B88BBAB1-C3F0-4EA2-A282-140250510218}"/>
    <dgm:cxn modelId="{012F0E32-1B72-4932-AA7C-D270210D7F2E}" type="presOf" srcId="{0EB937F3-2214-4CEC-B1D1-88B4FACC003F}" destId="{139FF267-3F79-4C67-83D2-79B017C939ED}" srcOrd="0" destOrd="0" presId="urn:microsoft.com/office/officeart/2009/3/layout/PlusandMinus"/>
    <dgm:cxn modelId="{FAD42B37-2CE6-43DD-9732-81E7958520B7}" srcId="{4053D568-798C-4C4D-8FFA-4F141F79B798}" destId="{0EB937F3-2214-4CEC-B1D1-88B4FACC003F}" srcOrd="1" destOrd="0" parTransId="{23C65C36-0976-4381-94EF-B4D3D1203583}" sibTransId="{ACD8E0C1-EAFD-4D03-8817-909BE55CBD29}"/>
    <dgm:cxn modelId="{BC6F24DF-75FB-496E-A70F-16BB2F8A028B}" srcId="{4053D568-798C-4C4D-8FFA-4F141F79B798}" destId="{423C19B1-9527-4BD1-B293-C1EC90F1D1B4}" srcOrd="0" destOrd="0" parTransId="{B1286195-1601-4A85-B8F1-1E9A24D6CA35}" sibTransId="{48F6D3BD-9AA6-45BD-8E14-2A166D5D695A}"/>
    <dgm:cxn modelId="{E238C4BD-E993-4938-AD00-BE7F5CE0074F}" type="presOf" srcId="{423C19B1-9527-4BD1-B293-C1EC90F1D1B4}" destId="{30131096-E885-48AA-8432-A9DB0DC68031}" srcOrd="0" destOrd="0" presId="urn:microsoft.com/office/officeart/2009/3/layout/PlusandMinus"/>
    <dgm:cxn modelId="{10925D3B-DF72-4768-934E-8A66984481C0}" srcId="{4053D568-798C-4C4D-8FFA-4F141F79B798}" destId="{328E04BD-EB8D-479B-86B1-022753EC5AF3}" srcOrd="3" destOrd="0" parTransId="{F9DE0E53-0FBB-407A-B074-FE86E8535C6C}" sibTransId="{C9A07EDA-964F-48CD-820D-9EC837987502}"/>
    <dgm:cxn modelId="{EB152FD5-1103-4057-BC52-4C6B1F4CB3F3}" type="presParOf" srcId="{13BE02AC-A716-4FC3-BF2F-5B475F2DC0E7}" destId="{72DB2415-9C35-4922-91AB-6C818FC94536}" srcOrd="0" destOrd="0" presId="urn:microsoft.com/office/officeart/2009/3/layout/PlusandMinus"/>
    <dgm:cxn modelId="{300EF9B0-F2A4-4576-AE11-FDB6FA1F78A6}" type="presParOf" srcId="{13BE02AC-A716-4FC3-BF2F-5B475F2DC0E7}" destId="{30131096-E885-48AA-8432-A9DB0DC68031}" srcOrd="1" destOrd="0" presId="urn:microsoft.com/office/officeart/2009/3/layout/PlusandMinus"/>
    <dgm:cxn modelId="{5C9EEFCA-9CA7-4397-A901-559712BDDB28}" type="presParOf" srcId="{13BE02AC-A716-4FC3-BF2F-5B475F2DC0E7}" destId="{139FF267-3F79-4C67-83D2-79B017C939ED}" srcOrd="2" destOrd="0" presId="urn:microsoft.com/office/officeart/2009/3/layout/PlusandMinus"/>
    <dgm:cxn modelId="{60BB2255-1FA6-4769-AFE5-13970C385BFC}" type="presParOf" srcId="{13BE02AC-A716-4FC3-BF2F-5B475F2DC0E7}" destId="{43A86771-3DD0-402A-A876-40606D7D608B}" srcOrd="3" destOrd="0" presId="urn:microsoft.com/office/officeart/2009/3/layout/PlusandMinus"/>
    <dgm:cxn modelId="{422DC25D-5311-4955-8A68-9EF27DB72F57}" type="presParOf" srcId="{13BE02AC-A716-4FC3-BF2F-5B475F2DC0E7}" destId="{8D877E98-3F50-4161-A699-61AABCFAF349}" srcOrd="4" destOrd="0" presId="urn:microsoft.com/office/officeart/2009/3/layout/PlusandMinus"/>
    <dgm:cxn modelId="{B2FAD815-4041-4BAF-A696-A680ADA85A4C}" type="presParOf" srcId="{13BE02AC-A716-4FC3-BF2F-5B475F2DC0E7}" destId="{B8D221EA-E6A8-43C8-AF89-667F342623F2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053D568-798C-4C4D-8FFA-4F141F79B798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23C19B1-9527-4BD1-B293-C1EC90F1D1B4}">
      <dgm:prSet phldrT="[Text]"/>
      <dgm:spPr/>
      <dgm:t>
        <a:bodyPr/>
        <a:lstStyle/>
        <a:p>
          <a:r>
            <a:rPr lang="en-IN" dirty="0" smtClean="0"/>
            <a:t>Emits large amount of energy.</a:t>
          </a:r>
          <a:endParaRPr lang="en-IN" dirty="0"/>
        </a:p>
      </dgm:t>
    </dgm:pt>
    <dgm:pt modelId="{B1286195-1601-4A85-B8F1-1E9A24D6CA35}" type="parTrans" cxnId="{BC6F24DF-75FB-496E-A70F-16BB2F8A028B}">
      <dgm:prSet/>
      <dgm:spPr/>
      <dgm:t>
        <a:bodyPr/>
        <a:lstStyle/>
        <a:p>
          <a:endParaRPr lang="en-IN"/>
        </a:p>
      </dgm:t>
    </dgm:pt>
    <dgm:pt modelId="{48F6D3BD-9AA6-45BD-8E14-2A166D5D695A}" type="sibTrans" cxnId="{BC6F24DF-75FB-496E-A70F-16BB2F8A028B}">
      <dgm:prSet/>
      <dgm:spPr/>
      <dgm:t>
        <a:bodyPr/>
        <a:lstStyle/>
        <a:p>
          <a:endParaRPr lang="en-IN"/>
        </a:p>
      </dgm:t>
    </dgm:pt>
    <dgm:pt modelId="{0EB937F3-2214-4CEC-B1D1-88B4FACC003F}">
      <dgm:prSet phldrT="[Text]"/>
      <dgm:spPr/>
      <dgm:t>
        <a:bodyPr/>
        <a:lstStyle/>
        <a:p>
          <a:r>
            <a:rPr lang="en-IN" dirty="0" smtClean="0"/>
            <a:t>Generates radioactive wastes.</a:t>
          </a:r>
        </a:p>
        <a:p>
          <a:r>
            <a:rPr lang="en-IN" dirty="0" smtClean="0"/>
            <a:t>Expensive.</a:t>
          </a:r>
          <a:endParaRPr lang="en-IN" dirty="0"/>
        </a:p>
      </dgm:t>
    </dgm:pt>
    <dgm:pt modelId="{23C65C36-0976-4381-94EF-B4D3D1203583}" type="parTrans" cxnId="{FAD42B37-2CE6-43DD-9732-81E7958520B7}">
      <dgm:prSet/>
      <dgm:spPr/>
      <dgm:t>
        <a:bodyPr/>
        <a:lstStyle/>
        <a:p>
          <a:endParaRPr lang="en-IN"/>
        </a:p>
      </dgm:t>
    </dgm:pt>
    <dgm:pt modelId="{ACD8E0C1-EAFD-4D03-8817-909BE55CBD29}" type="sibTrans" cxnId="{FAD42B37-2CE6-43DD-9732-81E7958520B7}">
      <dgm:prSet/>
      <dgm:spPr/>
      <dgm:t>
        <a:bodyPr/>
        <a:lstStyle/>
        <a:p>
          <a:endParaRPr lang="en-IN"/>
        </a:p>
      </dgm:t>
    </dgm:pt>
    <dgm:pt modelId="{13BE02AC-A716-4FC3-BF2F-5B475F2DC0E7}" type="pres">
      <dgm:prSet presAssocID="{4053D568-798C-4C4D-8FFA-4F141F79B798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2DB2415-9C35-4922-91AB-6C818FC94536}" type="pres">
      <dgm:prSet presAssocID="{4053D568-798C-4C4D-8FFA-4F141F79B798}" presName="Background" presStyleLbl="bgImgPlace1" presStyleIdx="0" presStyleCnt="1"/>
      <dgm:spPr/>
    </dgm:pt>
    <dgm:pt modelId="{30131096-E885-48AA-8432-A9DB0DC68031}" type="pres">
      <dgm:prSet presAssocID="{4053D568-798C-4C4D-8FFA-4F141F79B798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39FF267-3F79-4C67-83D2-79B017C939ED}" type="pres">
      <dgm:prSet presAssocID="{4053D568-798C-4C4D-8FFA-4F141F79B798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3A86771-3DD0-402A-A876-40606D7D608B}" type="pres">
      <dgm:prSet presAssocID="{4053D568-798C-4C4D-8FFA-4F141F79B798}" presName="Plus" presStyleLbl="alignNode1" presStyleIdx="0" presStyleCnt="2"/>
      <dgm:spPr/>
    </dgm:pt>
    <dgm:pt modelId="{8D877E98-3F50-4161-A699-61AABCFAF349}" type="pres">
      <dgm:prSet presAssocID="{4053D568-798C-4C4D-8FFA-4F141F79B798}" presName="Minus" presStyleLbl="alignNode1" presStyleIdx="1" presStyleCnt="2"/>
      <dgm:spPr/>
    </dgm:pt>
    <dgm:pt modelId="{B8D221EA-E6A8-43C8-AF89-667F342623F2}" type="pres">
      <dgm:prSet presAssocID="{4053D568-798C-4C4D-8FFA-4F141F79B798}" presName="Divider" presStyleLbl="parChTrans1D1" presStyleIdx="0" presStyleCnt="1"/>
      <dgm:spPr/>
    </dgm:pt>
  </dgm:ptLst>
  <dgm:cxnLst>
    <dgm:cxn modelId="{BC6F24DF-75FB-496E-A70F-16BB2F8A028B}" srcId="{4053D568-798C-4C4D-8FFA-4F141F79B798}" destId="{423C19B1-9527-4BD1-B293-C1EC90F1D1B4}" srcOrd="0" destOrd="0" parTransId="{B1286195-1601-4A85-B8F1-1E9A24D6CA35}" sibTransId="{48F6D3BD-9AA6-45BD-8E14-2A166D5D695A}"/>
    <dgm:cxn modelId="{E82A707D-BB39-40AB-9C17-66C8E7D531A8}" type="presOf" srcId="{4053D568-798C-4C4D-8FFA-4F141F79B798}" destId="{13BE02AC-A716-4FC3-BF2F-5B475F2DC0E7}" srcOrd="0" destOrd="0" presId="urn:microsoft.com/office/officeart/2009/3/layout/PlusandMinus"/>
    <dgm:cxn modelId="{7A86AF1B-D642-4BF3-AC24-D5AD2795A8E2}" type="presOf" srcId="{0EB937F3-2214-4CEC-B1D1-88B4FACC003F}" destId="{139FF267-3F79-4C67-83D2-79B017C939ED}" srcOrd="0" destOrd="0" presId="urn:microsoft.com/office/officeart/2009/3/layout/PlusandMinus"/>
    <dgm:cxn modelId="{FAD42B37-2CE6-43DD-9732-81E7958520B7}" srcId="{4053D568-798C-4C4D-8FFA-4F141F79B798}" destId="{0EB937F3-2214-4CEC-B1D1-88B4FACC003F}" srcOrd="1" destOrd="0" parTransId="{23C65C36-0976-4381-94EF-B4D3D1203583}" sibTransId="{ACD8E0C1-EAFD-4D03-8817-909BE55CBD29}"/>
    <dgm:cxn modelId="{0B89F715-4A25-423D-8371-298EC3777139}" type="presOf" srcId="{423C19B1-9527-4BD1-B293-C1EC90F1D1B4}" destId="{30131096-E885-48AA-8432-A9DB0DC68031}" srcOrd="0" destOrd="0" presId="urn:microsoft.com/office/officeart/2009/3/layout/PlusandMinus"/>
    <dgm:cxn modelId="{EB83D94A-828D-4FEE-B4F5-1F7360E91DF0}" type="presParOf" srcId="{13BE02AC-A716-4FC3-BF2F-5B475F2DC0E7}" destId="{72DB2415-9C35-4922-91AB-6C818FC94536}" srcOrd="0" destOrd="0" presId="urn:microsoft.com/office/officeart/2009/3/layout/PlusandMinus"/>
    <dgm:cxn modelId="{30865BDA-87CA-453F-884A-803AD9E9A442}" type="presParOf" srcId="{13BE02AC-A716-4FC3-BF2F-5B475F2DC0E7}" destId="{30131096-E885-48AA-8432-A9DB0DC68031}" srcOrd="1" destOrd="0" presId="urn:microsoft.com/office/officeart/2009/3/layout/PlusandMinus"/>
    <dgm:cxn modelId="{A7DF40BE-17BD-4C43-A72B-17DC25450884}" type="presParOf" srcId="{13BE02AC-A716-4FC3-BF2F-5B475F2DC0E7}" destId="{139FF267-3F79-4C67-83D2-79B017C939ED}" srcOrd="2" destOrd="0" presId="urn:microsoft.com/office/officeart/2009/3/layout/PlusandMinus"/>
    <dgm:cxn modelId="{B5C0BD01-9AA0-4062-885C-2907D054E556}" type="presParOf" srcId="{13BE02AC-A716-4FC3-BF2F-5B475F2DC0E7}" destId="{43A86771-3DD0-402A-A876-40606D7D608B}" srcOrd="3" destOrd="0" presId="urn:microsoft.com/office/officeart/2009/3/layout/PlusandMinus"/>
    <dgm:cxn modelId="{9734DA05-40D0-4CC5-A77C-04D475C0FA97}" type="presParOf" srcId="{13BE02AC-A716-4FC3-BF2F-5B475F2DC0E7}" destId="{8D877E98-3F50-4161-A699-61AABCFAF349}" srcOrd="4" destOrd="0" presId="urn:microsoft.com/office/officeart/2009/3/layout/PlusandMinus"/>
    <dgm:cxn modelId="{4FE81E88-D805-45C6-B383-633436556A10}" type="presParOf" srcId="{13BE02AC-A716-4FC3-BF2F-5B475F2DC0E7}" destId="{B8D221EA-E6A8-43C8-AF89-667F342623F2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053D568-798C-4C4D-8FFA-4F141F79B798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23C19B1-9527-4BD1-B293-C1EC90F1D1B4}">
      <dgm:prSet phldrT="[Text]"/>
      <dgm:spPr/>
      <dgm:t>
        <a:bodyPr/>
        <a:lstStyle/>
        <a:p>
          <a:r>
            <a:rPr lang="en-IN" dirty="0" smtClean="0"/>
            <a:t>Low cost.</a:t>
          </a:r>
        </a:p>
        <a:p>
          <a:r>
            <a:rPr lang="en-IN" dirty="0" smtClean="0"/>
            <a:t>Easy to operate.</a:t>
          </a:r>
        </a:p>
        <a:p>
          <a:r>
            <a:rPr lang="en-IN" dirty="0" smtClean="0"/>
            <a:t>Makes use of bio wastes.</a:t>
          </a:r>
          <a:endParaRPr lang="en-IN" dirty="0"/>
        </a:p>
      </dgm:t>
    </dgm:pt>
    <dgm:pt modelId="{B1286195-1601-4A85-B8F1-1E9A24D6CA35}" type="parTrans" cxnId="{BC6F24DF-75FB-496E-A70F-16BB2F8A028B}">
      <dgm:prSet/>
      <dgm:spPr/>
      <dgm:t>
        <a:bodyPr/>
        <a:lstStyle/>
        <a:p>
          <a:endParaRPr lang="en-IN"/>
        </a:p>
      </dgm:t>
    </dgm:pt>
    <dgm:pt modelId="{48F6D3BD-9AA6-45BD-8E14-2A166D5D695A}" type="sibTrans" cxnId="{BC6F24DF-75FB-496E-A70F-16BB2F8A028B}">
      <dgm:prSet/>
      <dgm:spPr/>
      <dgm:t>
        <a:bodyPr/>
        <a:lstStyle/>
        <a:p>
          <a:endParaRPr lang="en-IN"/>
        </a:p>
      </dgm:t>
    </dgm:pt>
    <dgm:pt modelId="{0EB937F3-2214-4CEC-B1D1-88B4FACC003F}">
      <dgm:prSet phldrT="[Text]"/>
      <dgm:spPr/>
      <dgm:t>
        <a:bodyPr/>
        <a:lstStyle/>
        <a:p>
          <a:r>
            <a:rPr lang="en-IN" dirty="0" smtClean="0"/>
            <a:t>Causes green house effect.</a:t>
          </a:r>
          <a:endParaRPr lang="en-IN" dirty="0"/>
        </a:p>
      </dgm:t>
    </dgm:pt>
    <dgm:pt modelId="{23C65C36-0976-4381-94EF-B4D3D1203583}" type="parTrans" cxnId="{FAD42B37-2CE6-43DD-9732-81E7958520B7}">
      <dgm:prSet/>
      <dgm:spPr/>
      <dgm:t>
        <a:bodyPr/>
        <a:lstStyle/>
        <a:p>
          <a:endParaRPr lang="en-IN"/>
        </a:p>
      </dgm:t>
    </dgm:pt>
    <dgm:pt modelId="{ACD8E0C1-EAFD-4D03-8817-909BE55CBD29}" type="sibTrans" cxnId="{FAD42B37-2CE6-43DD-9732-81E7958520B7}">
      <dgm:prSet/>
      <dgm:spPr/>
      <dgm:t>
        <a:bodyPr/>
        <a:lstStyle/>
        <a:p>
          <a:endParaRPr lang="en-IN"/>
        </a:p>
      </dgm:t>
    </dgm:pt>
    <dgm:pt modelId="{13BE02AC-A716-4FC3-BF2F-5B475F2DC0E7}" type="pres">
      <dgm:prSet presAssocID="{4053D568-798C-4C4D-8FFA-4F141F79B798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2DB2415-9C35-4922-91AB-6C818FC94536}" type="pres">
      <dgm:prSet presAssocID="{4053D568-798C-4C4D-8FFA-4F141F79B798}" presName="Background" presStyleLbl="bgImgPlace1" presStyleIdx="0" presStyleCnt="1"/>
      <dgm:spPr/>
    </dgm:pt>
    <dgm:pt modelId="{30131096-E885-48AA-8432-A9DB0DC68031}" type="pres">
      <dgm:prSet presAssocID="{4053D568-798C-4C4D-8FFA-4F141F79B798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39FF267-3F79-4C67-83D2-79B017C939ED}" type="pres">
      <dgm:prSet presAssocID="{4053D568-798C-4C4D-8FFA-4F141F79B798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3A86771-3DD0-402A-A876-40606D7D608B}" type="pres">
      <dgm:prSet presAssocID="{4053D568-798C-4C4D-8FFA-4F141F79B798}" presName="Plus" presStyleLbl="alignNode1" presStyleIdx="0" presStyleCnt="2"/>
      <dgm:spPr/>
    </dgm:pt>
    <dgm:pt modelId="{8D877E98-3F50-4161-A699-61AABCFAF349}" type="pres">
      <dgm:prSet presAssocID="{4053D568-798C-4C4D-8FFA-4F141F79B798}" presName="Minus" presStyleLbl="alignNode1" presStyleIdx="1" presStyleCnt="2"/>
      <dgm:spPr/>
    </dgm:pt>
    <dgm:pt modelId="{B8D221EA-E6A8-43C8-AF89-667F342623F2}" type="pres">
      <dgm:prSet presAssocID="{4053D568-798C-4C4D-8FFA-4F141F79B798}" presName="Divider" presStyleLbl="parChTrans1D1" presStyleIdx="0" presStyleCnt="1"/>
      <dgm:spPr/>
    </dgm:pt>
  </dgm:ptLst>
  <dgm:cxnLst>
    <dgm:cxn modelId="{6DE5B348-38E1-42F4-B995-C5FDF82ABF62}" type="presOf" srcId="{423C19B1-9527-4BD1-B293-C1EC90F1D1B4}" destId="{30131096-E885-48AA-8432-A9DB0DC68031}" srcOrd="0" destOrd="0" presId="urn:microsoft.com/office/officeart/2009/3/layout/PlusandMinus"/>
    <dgm:cxn modelId="{FAD42B37-2CE6-43DD-9732-81E7958520B7}" srcId="{4053D568-798C-4C4D-8FFA-4F141F79B798}" destId="{0EB937F3-2214-4CEC-B1D1-88B4FACC003F}" srcOrd="1" destOrd="0" parTransId="{23C65C36-0976-4381-94EF-B4D3D1203583}" sibTransId="{ACD8E0C1-EAFD-4D03-8817-909BE55CBD29}"/>
    <dgm:cxn modelId="{CECE5E7C-112C-46E1-A191-E31F8BEE36D9}" type="presOf" srcId="{0EB937F3-2214-4CEC-B1D1-88B4FACC003F}" destId="{139FF267-3F79-4C67-83D2-79B017C939ED}" srcOrd="0" destOrd="0" presId="urn:microsoft.com/office/officeart/2009/3/layout/PlusandMinus"/>
    <dgm:cxn modelId="{2EC319F0-7017-4A04-9F90-AC2BCDDAF085}" type="presOf" srcId="{4053D568-798C-4C4D-8FFA-4F141F79B798}" destId="{13BE02AC-A716-4FC3-BF2F-5B475F2DC0E7}" srcOrd="0" destOrd="0" presId="urn:microsoft.com/office/officeart/2009/3/layout/PlusandMinus"/>
    <dgm:cxn modelId="{BC6F24DF-75FB-496E-A70F-16BB2F8A028B}" srcId="{4053D568-798C-4C4D-8FFA-4F141F79B798}" destId="{423C19B1-9527-4BD1-B293-C1EC90F1D1B4}" srcOrd="0" destOrd="0" parTransId="{B1286195-1601-4A85-B8F1-1E9A24D6CA35}" sibTransId="{48F6D3BD-9AA6-45BD-8E14-2A166D5D695A}"/>
    <dgm:cxn modelId="{FB3C09EF-CCF7-4955-8F54-7F15D531EF5A}" type="presParOf" srcId="{13BE02AC-A716-4FC3-BF2F-5B475F2DC0E7}" destId="{72DB2415-9C35-4922-91AB-6C818FC94536}" srcOrd="0" destOrd="0" presId="urn:microsoft.com/office/officeart/2009/3/layout/PlusandMinus"/>
    <dgm:cxn modelId="{6E0B4EFB-5E4D-4258-9D5D-5397609DED4B}" type="presParOf" srcId="{13BE02AC-A716-4FC3-BF2F-5B475F2DC0E7}" destId="{30131096-E885-48AA-8432-A9DB0DC68031}" srcOrd="1" destOrd="0" presId="urn:microsoft.com/office/officeart/2009/3/layout/PlusandMinus"/>
    <dgm:cxn modelId="{6BDADEF0-1A4F-484B-A8D3-044B1346DE23}" type="presParOf" srcId="{13BE02AC-A716-4FC3-BF2F-5B475F2DC0E7}" destId="{139FF267-3F79-4C67-83D2-79B017C939ED}" srcOrd="2" destOrd="0" presId="urn:microsoft.com/office/officeart/2009/3/layout/PlusandMinus"/>
    <dgm:cxn modelId="{62C7C67E-EC73-4A1B-B419-9093E01FEF71}" type="presParOf" srcId="{13BE02AC-A716-4FC3-BF2F-5B475F2DC0E7}" destId="{43A86771-3DD0-402A-A876-40606D7D608B}" srcOrd="3" destOrd="0" presId="urn:microsoft.com/office/officeart/2009/3/layout/PlusandMinus"/>
    <dgm:cxn modelId="{A649F1BF-9162-490F-8B70-8AF2CB351BF3}" type="presParOf" srcId="{13BE02AC-A716-4FC3-BF2F-5B475F2DC0E7}" destId="{8D877E98-3F50-4161-A699-61AABCFAF349}" srcOrd="4" destOrd="0" presId="urn:microsoft.com/office/officeart/2009/3/layout/PlusandMinus"/>
    <dgm:cxn modelId="{DB3CFACF-D0EB-4AFE-896C-289E78003872}" type="presParOf" srcId="{13BE02AC-A716-4FC3-BF2F-5B475F2DC0E7}" destId="{B8D221EA-E6A8-43C8-AF89-667F342623F2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CEE943-34CD-47B2-99AA-B81198B97369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7F8F1EA-5F4A-4A2F-B0EF-E621DC695E15}">
      <dgm:prSet phldrT="[Text]"/>
      <dgm:spPr/>
      <dgm:t>
        <a:bodyPr/>
        <a:lstStyle/>
        <a:p>
          <a:r>
            <a:rPr lang="en-IN" dirty="0" smtClean="0"/>
            <a:t>Easier to transport</a:t>
          </a:r>
        </a:p>
        <a:p>
          <a:r>
            <a:rPr lang="en-IN" dirty="0" smtClean="0"/>
            <a:t>Basis of petrochemical industry</a:t>
          </a:r>
        </a:p>
        <a:p>
          <a:r>
            <a:rPr lang="en-IN" dirty="0" smtClean="0">
              <a:solidFill>
                <a:srgbClr val="C00000"/>
              </a:solidFill>
            </a:rPr>
            <a:t>Easier to transport (pipeline)</a:t>
          </a:r>
        </a:p>
        <a:p>
          <a:r>
            <a:rPr lang="en-IN" dirty="0" smtClean="0">
              <a:solidFill>
                <a:srgbClr val="C00000"/>
              </a:solidFill>
            </a:rPr>
            <a:t>Cleaner and Cheaper than oil</a:t>
          </a:r>
          <a:endParaRPr lang="en-IN" dirty="0">
            <a:solidFill>
              <a:srgbClr val="C00000"/>
            </a:solidFill>
          </a:endParaRPr>
        </a:p>
      </dgm:t>
    </dgm:pt>
    <dgm:pt modelId="{CE15E412-D37E-4DC3-A0C0-9F3524977CFC}" type="parTrans" cxnId="{68EE498F-D04B-4B93-928D-0D76D2DEBD11}">
      <dgm:prSet/>
      <dgm:spPr/>
      <dgm:t>
        <a:bodyPr/>
        <a:lstStyle/>
        <a:p>
          <a:endParaRPr lang="en-IN"/>
        </a:p>
      </dgm:t>
    </dgm:pt>
    <dgm:pt modelId="{9D0E6C4A-5462-4965-B312-27AF79DE1D76}" type="sibTrans" cxnId="{68EE498F-D04B-4B93-928D-0D76D2DEBD11}">
      <dgm:prSet/>
      <dgm:spPr/>
      <dgm:t>
        <a:bodyPr/>
        <a:lstStyle/>
        <a:p>
          <a:endParaRPr lang="en-IN"/>
        </a:p>
      </dgm:t>
    </dgm:pt>
    <dgm:pt modelId="{71CDFAC4-FBDF-47FC-B603-0F1FD9AD186C}">
      <dgm:prSet phldrT="[Text]"/>
      <dgm:spPr/>
      <dgm:t>
        <a:bodyPr/>
        <a:lstStyle/>
        <a:p>
          <a:r>
            <a:rPr lang="en-IN" dirty="0" smtClean="0"/>
            <a:t>Depletion of oxygen due to oil spillage and gas leakage</a:t>
          </a:r>
        </a:p>
        <a:p>
          <a:r>
            <a:rPr lang="en-IN" dirty="0" smtClean="0"/>
            <a:t>Pollutant –acid rain</a:t>
          </a:r>
        </a:p>
        <a:p>
          <a:r>
            <a:rPr lang="en-IN" dirty="0" smtClean="0"/>
            <a:t>Exploration is not easy</a:t>
          </a:r>
          <a:endParaRPr lang="en-IN" dirty="0"/>
        </a:p>
      </dgm:t>
    </dgm:pt>
    <dgm:pt modelId="{12C26FA9-1942-4307-B206-8A8CF606BB3F}" type="parTrans" cxnId="{AEC7348C-7C6A-46F4-827B-09763A1D537A}">
      <dgm:prSet/>
      <dgm:spPr/>
      <dgm:t>
        <a:bodyPr/>
        <a:lstStyle/>
        <a:p>
          <a:endParaRPr lang="en-IN"/>
        </a:p>
      </dgm:t>
    </dgm:pt>
    <dgm:pt modelId="{20464F60-4BAA-4EFA-8BA5-8A3A67CC1639}" type="sibTrans" cxnId="{AEC7348C-7C6A-46F4-827B-09763A1D537A}">
      <dgm:prSet/>
      <dgm:spPr/>
      <dgm:t>
        <a:bodyPr/>
        <a:lstStyle/>
        <a:p>
          <a:endParaRPr lang="en-IN"/>
        </a:p>
      </dgm:t>
    </dgm:pt>
    <dgm:pt modelId="{9B4AB61F-350F-4038-BA22-3D58E592D7AD}" type="pres">
      <dgm:prSet presAssocID="{6CCEE943-34CD-47B2-99AA-B81198B97369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799FFCB-1D93-44BA-A59B-0D4FBAD72D8C}" type="pres">
      <dgm:prSet presAssocID="{6CCEE943-34CD-47B2-99AA-B81198B97369}" presName="Background" presStyleLbl="bgImgPlace1" presStyleIdx="0" presStyleCnt="1"/>
      <dgm:spPr/>
    </dgm:pt>
    <dgm:pt modelId="{9AD10FBB-425C-4D3A-8D83-674B731BF03E}" type="pres">
      <dgm:prSet presAssocID="{6CCEE943-34CD-47B2-99AA-B81198B97369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677A279-0CFC-44EE-9346-862DD9084A2F}" type="pres">
      <dgm:prSet presAssocID="{6CCEE943-34CD-47B2-99AA-B81198B97369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3BE12A3-B69B-4CED-8026-16E855120276}" type="pres">
      <dgm:prSet presAssocID="{6CCEE943-34CD-47B2-99AA-B81198B97369}" presName="Plus" presStyleLbl="alignNode1" presStyleIdx="0" presStyleCnt="2"/>
      <dgm:spPr/>
    </dgm:pt>
    <dgm:pt modelId="{9D77A712-07F8-4DA2-B5CB-6429FE483B86}" type="pres">
      <dgm:prSet presAssocID="{6CCEE943-34CD-47B2-99AA-B81198B97369}" presName="Minus" presStyleLbl="alignNode1" presStyleIdx="1" presStyleCnt="2"/>
      <dgm:spPr/>
    </dgm:pt>
    <dgm:pt modelId="{F49B0F2C-CB8A-436A-AD50-FFCAC568995D}" type="pres">
      <dgm:prSet presAssocID="{6CCEE943-34CD-47B2-99AA-B81198B97369}" presName="Divider" presStyleLbl="parChTrans1D1" presStyleIdx="0" presStyleCnt="1"/>
      <dgm:spPr/>
    </dgm:pt>
  </dgm:ptLst>
  <dgm:cxnLst>
    <dgm:cxn modelId="{68EE498F-D04B-4B93-928D-0D76D2DEBD11}" srcId="{6CCEE943-34CD-47B2-99AA-B81198B97369}" destId="{D7F8F1EA-5F4A-4A2F-B0EF-E621DC695E15}" srcOrd="0" destOrd="0" parTransId="{CE15E412-D37E-4DC3-A0C0-9F3524977CFC}" sibTransId="{9D0E6C4A-5462-4965-B312-27AF79DE1D76}"/>
    <dgm:cxn modelId="{0297259E-2C06-4F50-B4B8-9069C54BD479}" type="presOf" srcId="{6CCEE943-34CD-47B2-99AA-B81198B97369}" destId="{9B4AB61F-350F-4038-BA22-3D58E592D7AD}" srcOrd="0" destOrd="0" presId="urn:microsoft.com/office/officeart/2009/3/layout/PlusandMinus"/>
    <dgm:cxn modelId="{D64E403E-146F-4E84-87C6-E65F35AA9036}" type="presOf" srcId="{71CDFAC4-FBDF-47FC-B603-0F1FD9AD186C}" destId="{F677A279-0CFC-44EE-9346-862DD9084A2F}" srcOrd="0" destOrd="0" presId="urn:microsoft.com/office/officeart/2009/3/layout/PlusandMinus"/>
    <dgm:cxn modelId="{AEC7348C-7C6A-46F4-827B-09763A1D537A}" srcId="{6CCEE943-34CD-47B2-99AA-B81198B97369}" destId="{71CDFAC4-FBDF-47FC-B603-0F1FD9AD186C}" srcOrd="1" destOrd="0" parTransId="{12C26FA9-1942-4307-B206-8A8CF606BB3F}" sibTransId="{20464F60-4BAA-4EFA-8BA5-8A3A67CC1639}"/>
    <dgm:cxn modelId="{FC6C84DA-CACD-425B-9F45-2663771194F5}" type="presOf" srcId="{D7F8F1EA-5F4A-4A2F-B0EF-E621DC695E15}" destId="{9AD10FBB-425C-4D3A-8D83-674B731BF03E}" srcOrd="0" destOrd="0" presId="urn:microsoft.com/office/officeart/2009/3/layout/PlusandMinus"/>
    <dgm:cxn modelId="{63B81574-9B58-4556-8874-039818D20871}" type="presParOf" srcId="{9B4AB61F-350F-4038-BA22-3D58E592D7AD}" destId="{3799FFCB-1D93-44BA-A59B-0D4FBAD72D8C}" srcOrd="0" destOrd="0" presId="urn:microsoft.com/office/officeart/2009/3/layout/PlusandMinus"/>
    <dgm:cxn modelId="{87C64B8F-96DB-4A17-9A6D-0C9EB3E98D19}" type="presParOf" srcId="{9B4AB61F-350F-4038-BA22-3D58E592D7AD}" destId="{9AD10FBB-425C-4D3A-8D83-674B731BF03E}" srcOrd="1" destOrd="0" presId="urn:microsoft.com/office/officeart/2009/3/layout/PlusandMinus"/>
    <dgm:cxn modelId="{FB38C3C6-50E5-4DE3-85C9-9BE718044367}" type="presParOf" srcId="{9B4AB61F-350F-4038-BA22-3D58E592D7AD}" destId="{F677A279-0CFC-44EE-9346-862DD9084A2F}" srcOrd="2" destOrd="0" presId="urn:microsoft.com/office/officeart/2009/3/layout/PlusandMinus"/>
    <dgm:cxn modelId="{8123BB46-6604-4B21-A159-7C443A10F10E}" type="presParOf" srcId="{9B4AB61F-350F-4038-BA22-3D58E592D7AD}" destId="{B3BE12A3-B69B-4CED-8026-16E855120276}" srcOrd="3" destOrd="0" presId="urn:microsoft.com/office/officeart/2009/3/layout/PlusandMinus"/>
    <dgm:cxn modelId="{D91FB235-0751-41C2-8D9B-54B563B91780}" type="presParOf" srcId="{9B4AB61F-350F-4038-BA22-3D58E592D7AD}" destId="{9D77A712-07F8-4DA2-B5CB-6429FE483B86}" srcOrd="4" destOrd="0" presId="urn:microsoft.com/office/officeart/2009/3/layout/PlusandMinus"/>
    <dgm:cxn modelId="{61645719-58EB-4D2D-9F2E-C967C56022D6}" type="presParOf" srcId="{9B4AB61F-350F-4038-BA22-3D58E592D7AD}" destId="{F49B0F2C-CB8A-436A-AD50-FFCAC568995D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997328-A95E-4779-B12C-505018096721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45570B5-6E74-4983-A4C8-4E323E460AE9}">
      <dgm:prSet phldrT="[Text]"/>
      <dgm:spPr/>
      <dgm:t>
        <a:bodyPr/>
        <a:lstStyle/>
        <a:p>
          <a:r>
            <a:rPr lang="en-IN" dirty="0" smtClean="0"/>
            <a:t>Easy access</a:t>
          </a:r>
        </a:p>
        <a:p>
          <a:r>
            <a:rPr lang="en-IN" dirty="0" smtClean="0"/>
            <a:t>Provides energy to large number of poor people.</a:t>
          </a:r>
          <a:endParaRPr lang="en-IN" dirty="0"/>
        </a:p>
      </dgm:t>
    </dgm:pt>
    <dgm:pt modelId="{8188B7A9-C799-4E99-8E87-2283D0EF49E7}" type="parTrans" cxnId="{A79E9CB9-FCE6-4840-AF4B-5BBA7DBD9E27}">
      <dgm:prSet/>
      <dgm:spPr/>
      <dgm:t>
        <a:bodyPr/>
        <a:lstStyle/>
        <a:p>
          <a:endParaRPr lang="en-IN"/>
        </a:p>
      </dgm:t>
    </dgm:pt>
    <dgm:pt modelId="{61FE4F42-FA84-4814-820E-748A62150F71}" type="sibTrans" cxnId="{A79E9CB9-FCE6-4840-AF4B-5BBA7DBD9E27}">
      <dgm:prSet/>
      <dgm:spPr/>
      <dgm:t>
        <a:bodyPr/>
        <a:lstStyle/>
        <a:p>
          <a:endParaRPr lang="en-IN"/>
        </a:p>
      </dgm:t>
    </dgm:pt>
    <dgm:pt modelId="{82D15F50-B636-47F5-B616-ED357B45F394}">
      <dgm:prSet phldrT="[Text]"/>
      <dgm:spPr/>
      <dgm:t>
        <a:bodyPr/>
        <a:lstStyle/>
        <a:p>
          <a:r>
            <a:rPr lang="en-IN" dirty="0" smtClean="0"/>
            <a:t>Collection is time consuming.</a:t>
          </a:r>
        </a:p>
        <a:p>
          <a:r>
            <a:rPr lang="en-IN" dirty="0" smtClean="0"/>
            <a:t>Polluting.</a:t>
          </a:r>
        </a:p>
        <a:p>
          <a:r>
            <a:rPr lang="en-IN" dirty="0" smtClean="0"/>
            <a:t>Deforestation.</a:t>
          </a:r>
        </a:p>
        <a:p>
          <a:r>
            <a:rPr lang="en-IN" dirty="0" smtClean="0"/>
            <a:t>Promotion of green house effect.</a:t>
          </a:r>
          <a:endParaRPr lang="en-IN" dirty="0"/>
        </a:p>
      </dgm:t>
    </dgm:pt>
    <dgm:pt modelId="{7B7E22C1-6D9F-4D08-88BC-6E262A52CA80}" type="parTrans" cxnId="{ABDE3E36-EC60-4C78-93E8-559AF9B3A381}">
      <dgm:prSet/>
      <dgm:spPr/>
      <dgm:t>
        <a:bodyPr/>
        <a:lstStyle/>
        <a:p>
          <a:endParaRPr lang="en-IN"/>
        </a:p>
      </dgm:t>
    </dgm:pt>
    <dgm:pt modelId="{131E28E3-7C58-4E02-B544-AE364F73646D}" type="sibTrans" cxnId="{ABDE3E36-EC60-4C78-93E8-559AF9B3A381}">
      <dgm:prSet/>
      <dgm:spPr/>
      <dgm:t>
        <a:bodyPr/>
        <a:lstStyle/>
        <a:p>
          <a:endParaRPr lang="en-IN"/>
        </a:p>
      </dgm:t>
    </dgm:pt>
    <dgm:pt modelId="{EBCD9314-5468-4C32-93D5-E811F46EE4C2}" type="pres">
      <dgm:prSet presAssocID="{2D997328-A95E-4779-B12C-505018096721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2ADBEE7-E416-4C8B-AF94-5E4ACFD47D22}" type="pres">
      <dgm:prSet presAssocID="{2D997328-A95E-4779-B12C-505018096721}" presName="Background" presStyleLbl="bgImgPlace1" presStyleIdx="0" presStyleCnt="1"/>
      <dgm:spPr/>
    </dgm:pt>
    <dgm:pt modelId="{BAE7FF5C-0103-465D-BB61-B6F34E308C6A}" type="pres">
      <dgm:prSet presAssocID="{2D997328-A95E-4779-B12C-505018096721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62FE671-92A7-4A8F-89F7-CE36B7EFDEF9}" type="pres">
      <dgm:prSet presAssocID="{2D997328-A95E-4779-B12C-505018096721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749E0BF-DBC8-441A-9622-969AF704EAC5}" type="pres">
      <dgm:prSet presAssocID="{2D997328-A95E-4779-B12C-505018096721}" presName="Plus" presStyleLbl="alignNode1" presStyleIdx="0" presStyleCnt="2"/>
      <dgm:spPr/>
    </dgm:pt>
    <dgm:pt modelId="{A3EC8243-FCC9-4877-AC24-4EB4F1A0619C}" type="pres">
      <dgm:prSet presAssocID="{2D997328-A95E-4779-B12C-505018096721}" presName="Minus" presStyleLbl="alignNode1" presStyleIdx="1" presStyleCnt="2"/>
      <dgm:spPr/>
    </dgm:pt>
    <dgm:pt modelId="{1DB43899-5D33-406C-9341-EC49C5C66150}" type="pres">
      <dgm:prSet presAssocID="{2D997328-A95E-4779-B12C-505018096721}" presName="Divider" presStyleLbl="parChTrans1D1" presStyleIdx="0" presStyleCnt="1"/>
      <dgm:spPr/>
    </dgm:pt>
  </dgm:ptLst>
  <dgm:cxnLst>
    <dgm:cxn modelId="{ABDE3E36-EC60-4C78-93E8-559AF9B3A381}" srcId="{2D997328-A95E-4779-B12C-505018096721}" destId="{82D15F50-B636-47F5-B616-ED357B45F394}" srcOrd="1" destOrd="0" parTransId="{7B7E22C1-6D9F-4D08-88BC-6E262A52CA80}" sibTransId="{131E28E3-7C58-4E02-B544-AE364F73646D}"/>
    <dgm:cxn modelId="{26C53A86-3CD8-42C7-AAB3-56E1886E1794}" type="presOf" srcId="{2D997328-A95E-4779-B12C-505018096721}" destId="{EBCD9314-5468-4C32-93D5-E811F46EE4C2}" srcOrd="0" destOrd="0" presId="urn:microsoft.com/office/officeart/2009/3/layout/PlusandMinus"/>
    <dgm:cxn modelId="{992290D6-CE10-4A99-B6B7-8419D81487B8}" type="presOf" srcId="{82D15F50-B636-47F5-B616-ED357B45F394}" destId="{162FE671-92A7-4A8F-89F7-CE36B7EFDEF9}" srcOrd="0" destOrd="0" presId="urn:microsoft.com/office/officeart/2009/3/layout/PlusandMinus"/>
    <dgm:cxn modelId="{A79E9CB9-FCE6-4840-AF4B-5BBA7DBD9E27}" srcId="{2D997328-A95E-4779-B12C-505018096721}" destId="{E45570B5-6E74-4983-A4C8-4E323E460AE9}" srcOrd="0" destOrd="0" parTransId="{8188B7A9-C799-4E99-8E87-2283D0EF49E7}" sibTransId="{61FE4F42-FA84-4814-820E-748A62150F71}"/>
    <dgm:cxn modelId="{3F5BF78A-469B-435B-BA88-50B28DF0FF23}" type="presOf" srcId="{E45570B5-6E74-4983-A4C8-4E323E460AE9}" destId="{BAE7FF5C-0103-465D-BB61-B6F34E308C6A}" srcOrd="0" destOrd="0" presId="urn:microsoft.com/office/officeart/2009/3/layout/PlusandMinus"/>
    <dgm:cxn modelId="{D7924CFD-1984-44CB-BBEF-8B4B21B913AD}" type="presParOf" srcId="{EBCD9314-5468-4C32-93D5-E811F46EE4C2}" destId="{E2ADBEE7-E416-4C8B-AF94-5E4ACFD47D22}" srcOrd="0" destOrd="0" presId="urn:microsoft.com/office/officeart/2009/3/layout/PlusandMinus"/>
    <dgm:cxn modelId="{40A38E1F-FFDA-4162-AB97-DFA6FBC3F027}" type="presParOf" srcId="{EBCD9314-5468-4C32-93D5-E811F46EE4C2}" destId="{BAE7FF5C-0103-465D-BB61-B6F34E308C6A}" srcOrd="1" destOrd="0" presId="urn:microsoft.com/office/officeart/2009/3/layout/PlusandMinus"/>
    <dgm:cxn modelId="{7162BBDE-7011-404C-868B-9413B080B94A}" type="presParOf" srcId="{EBCD9314-5468-4C32-93D5-E811F46EE4C2}" destId="{162FE671-92A7-4A8F-89F7-CE36B7EFDEF9}" srcOrd="2" destOrd="0" presId="urn:microsoft.com/office/officeart/2009/3/layout/PlusandMinus"/>
    <dgm:cxn modelId="{2007F0C7-5146-4BE4-A872-C6107E678F80}" type="presParOf" srcId="{EBCD9314-5468-4C32-93D5-E811F46EE4C2}" destId="{C749E0BF-DBC8-441A-9622-969AF704EAC5}" srcOrd="3" destOrd="0" presId="urn:microsoft.com/office/officeart/2009/3/layout/PlusandMinus"/>
    <dgm:cxn modelId="{85DED1CE-1C30-4FF6-989B-41624821732C}" type="presParOf" srcId="{EBCD9314-5468-4C32-93D5-E811F46EE4C2}" destId="{A3EC8243-FCC9-4877-AC24-4EB4F1A0619C}" srcOrd="4" destOrd="0" presId="urn:microsoft.com/office/officeart/2009/3/layout/PlusandMinus"/>
    <dgm:cxn modelId="{495BB97D-0654-460E-8304-B2B793D1EBE2}" type="presParOf" srcId="{EBCD9314-5468-4C32-93D5-E811F46EE4C2}" destId="{1DB43899-5D33-406C-9341-EC49C5C66150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53D568-798C-4C4D-8FFA-4F141F79B798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23C19B1-9527-4BD1-B293-C1EC90F1D1B4}">
      <dgm:prSet phldrT="[Text]"/>
      <dgm:spPr/>
      <dgm:t>
        <a:bodyPr/>
        <a:lstStyle/>
        <a:p>
          <a:r>
            <a:rPr lang="en-IN" dirty="0" smtClean="0"/>
            <a:t>Extensively Available.</a:t>
          </a:r>
        </a:p>
        <a:p>
          <a:r>
            <a:rPr lang="en-IN" dirty="0" smtClean="0"/>
            <a:t>Efficient conversion to electricity.</a:t>
          </a:r>
          <a:endParaRPr lang="en-IN" dirty="0"/>
        </a:p>
      </dgm:t>
    </dgm:pt>
    <dgm:pt modelId="{B1286195-1601-4A85-B8F1-1E9A24D6CA35}" type="parTrans" cxnId="{BC6F24DF-75FB-496E-A70F-16BB2F8A028B}">
      <dgm:prSet/>
      <dgm:spPr/>
      <dgm:t>
        <a:bodyPr/>
        <a:lstStyle/>
        <a:p>
          <a:endParaRPr lang="en-IN"/>
        </a:p>
      </dgm:t>
    </dgm:pt>
    <dgm:pt modelId="{48F6D3BD-9AA6-45BD-8E14-2A166D5D695A}" type="sibTrans" cxnId="{BC6F24DF-75FB-496E-A70F-16BB2F8A028B}">
      <dgm:prSet/>
      <dgm:spPr/>
      <dgm:t>
        <a:bodyPr/>
        <a:lstStyle/>
        <a:p>
          <a:endParaRPr lang="en-IN"/>
        </a:p>
      </dgm:t>
    </dgm:pt>
    <dgm:pt modelId="{0EB937F3-2214-4CEC-B1D1-88B4FACC003F}">
      <dgm:prSet phldrT="[Text]"/>
      <dgm:spPr/>
      <dgm:t>
        <a:bodyPr/>
        <a:lstStyle/>
        <a:p>
          <a:r>
            <a:rPr lang="en-IN" dirty="0" smtClean="0"/>
            <a:t>Polluting source.</a:t>
          </a:r>
        </a:p>
        <a:p>
          <a:r>
            <a:rPr lang="en-IN" dirty="0" smtClean="0"/>
            <a:t>Bulky to transport.</a:t>
          </a:r>
          <a:endParaRPr lang="en-IN" dirty="0"/>
        </a:p>
      </dgm:t>
    </dgm:pt>
    <dgm:pt modelId="{23C65C36-0976-4381-94EF-B4D3D1203583}" type="parTrans" cxnId="{FAD42B37-2CE6-43DD-9732-81E7958520B7}">
      <dgm:prSet/>
      <dgm:spPr/>
      <dgm:t>
        <a:bodyPr/>
        <a:lstStyle/>
        <a:p>
          <a:endParaRPr lang="en-IN"/>
        </a:p>
      </dgm:t>
    </dgm:pt>
    <dgm:pt modelId="{ACD8E0C1-EAFD-4D03-8817-909BE55CBD29}" type="sibTrans" cxnId="{FAD42B37-2CE6-43DD-9732-81E7958520B7}">
      <dgm:prSet/>
      <dgm:spPr/>
      <dgm:t>
        <a:bodyPr/>
        <a:lstStyle/>
        <a:p>
          <a:endParaRPr lang="en-IN"/>
        </a:p>
      </dgm:t>
    </dgm:pt>
    <dgm:pt modelId="{13BE02AC-A716-4FC3-BF2F-5B475F2DC0E7}" type="pres">
      <dgm:prSet presAssocID="{4053D568-798C-4C4D-8FFA-4F141F79B798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2DB2415-9C35-4922-91AB-6C818FC94536}" type="pres">
      <dgm:prSet presAssocID="{4053D568-798C-4C4D-8FFA-4F141F79B798}" presName="Background" presStyleLbl="bgImgPlace1" presStyleIdx="0" presStyleCnt="1"/>
      <dgm:spPr/>
    </dgm:pt>
    <dgm:pt modelId="{30131096-E885-48AA-8432-A9DB0DC68031}" type="pres">
      <dgm:prSet presAssocID="{4053D568-798C-4C4D-8FFA-4F141F79B798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39FF267-3F79-4C67-83D2-79B017C939ED}" type="pres">
      <dgm:prSet presAssocID="{4053D568-798C-4C4D-8FFA-4F141F79B798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3A86771-3DD0-402A-A876-40606D7D608B}" type="pres">
      <dgm:prSet presAssocID="{4053D568-798C-4C4D-8FFA-4F141F79B798}" presName="Plus" presStyleLbl="alignNode1" presStyleIdx="0" presStyleCnt="2"/>
      <dgm:spPr/>
    </dgm:pt>
    <dgm:pt modelId="{8D877E98-3F50-4161-A699-61AABCFAF349}" type="pres">
      <dgm:prSet presAssocID="{4053D568-798C-4C4D-8FFA-4F141F79B798}" presName="Minus" presStyleLbl="alignNode1" presStyleIdx="1" presStyleCnt="2"/>
      <dgm:spPr/>
    </dgm:pt>
    <dgm:pt modelId="{B8D221EA-E6A8-43C8-AF89-667F342623F2}" type="pres">
      <dgm:prSet presAssocID="{4053D568-798C-4C4D-8FFA-4F141F79B798}" presName="Divider" presStyleLbl="parChTrans1D1" presStyleIdx="0" presStyleCnt="1"/>
      <dgm:spPr/>
    </dgm:pt>
  </dgm:ptLst>
  <dgm:cxnLst>
    <dgm:cxn modelId="{BC6F24DF-75FB-496E-A70F-16BB2F8A028B}" srcId="{4053D568-798C-4C4D-8FFA-4F141F79B798}" destId="{423C19B1-9527-4BD1-B293-C1EC90F1D1B4}" srcOrd="0" destOrd="0" parTransId="{B1286195-1601-4A85-B8F1-1E9A24D6CA35}" sibTransId="{48F6D3BD-9AA6-45BD-8E14-2A166D5D695A}"/>
    <dgm:cxn modelId="{47778220-C57A-49EA-B430-E43954A8A110}" type="presOf" srcId="{0EB937F3-2214-4CEC-B1D1-88B4FACC003F}" destId="{139FF267-3F79-4C67-83D2-79B017C939ED}" srcOrd="0" destOrd="0" presId="urn:microsoft.com/office/officeart/2009/3/layout/PlusandMinus"/>
    <dgm:cxn modelId="{EFD15A06-733B-4176-A9F1-03A9742FD949}" type="presOf" srcId="{4053D568-798C-4C4D-8FFA-4F141F79B798}" destId="{13BE02AC-A716-4FC3-BF2F-5B475F2DC0E7}" srcOrd="0" destOrd="0" presId="urn:microsoft.com/office/officeart/2009/3/layout/PlusandMinus"/>
    <dgm:cxn modelId="{EE0E1EC0-88D8-4388-AD19-1BE82B6B59B7}" type="presOf" srcId="{423C19B1-9527-4BD1-B293-C1EC90F1D1B4}" destId="{30131096-E885-48AA-8432-A9DB0DC68031}" srcOrd="0" destOrd="0" presId="urn:microsoft.com/office/officeart/2009/3/layout/PlusandMinus"/>
    <dgm:cxn modelId="{FAD42B37-2CE6-43DD-9732-81E7958520B7}" srcId="{4053D568-798C-4C4D-8FFA-4F141F79B798}" destId="{0EB937F3-2214-4CEC-B1D1-88B4FACC003F}" srcOrd="1" destOrd="0" parTransId="{23C65C36-0976-4381-94EF-B4D3D1203583}" sibTransId="{ACD8E0C1-EAFD-4D03-8817-909BE55CBD29}"/>
    <dgm:cxn modelId="{E7A877F8-C6C7-4584-8466-11550BC834D5}" type="presParOf" srcId="{13BE02AC-A716-4FC3-BF2F-5B475F2DC0E7}" destId="{72DB2415-9C35-4922-91AB-6C818FC94536}" srcOrd="0" destOrd="0" presId="urn:microsoft.com/office/officeart/2009/3/layout/PlusandMinus"/>
    <dgm:cxn modelId="{4362A57C-1494-4FF6-BEE5-7E4563152A41}" type="presParOf" srcId="{13BE02AC-A716-4FC3-BF2F-5B475F2DC0E7}" destId="{30131096-E885-48AA-8432-A9DB0DC68031}" srcOrd="1" destOrd="0" presId="urn:microsoft.com/office/officeart/2009/3/layout/PlusandMinus"/>
    <dgm:cxn modelId="{B44EEBFB-C515-4AC4-B6B0-02B1D761976B}" type="presParOf" srcId="{13BE02AC-A716-4FC3-BF2F-5B475F2DC0E7}" destId="{139FF267-3F79-4C67-83D2-79B017C939ED}" srcOrd="2" destOrd="0" presId="urn:microsoft.com/office/officeart/2009/3/layout/PlusandMinus"/>
    <dgm:cxn modelId="{E1F97E46-0AF4-4855-8D46-EAAEE82210D2}" type="presParOf" srcId="{13BE02AC-A716-4FC3-BF2F-5B475F2DC0E7}" destId="{43A86771-3DD0-402A-A876-40606D7D608B}" srcOrd="3" destOrd="0" presId="urn:microsoft.com/office/officeart/2009/3/layout/PlusandMinus"/>
    <dgm:cxn modelId="{95E1D7C0-DCCF-4300-B24E-B1A75CE29A87}" type="presParOf" srcId="{13BE02AC-A716-4FC3-BF2F-5B475F2DC0E7}" destId="{8D877E98-3F50-4161-A699-61AABCFAF349}" srcOrd="4" destOrd="0" presId="urn:microsoft.com/office/officeart/2009/3/layout/PlusandMinus"/>
    <dgm:cxn modelId="{AF8955A1-55EE-4792-A6E3-4D62F401305D}" type="presParOf" srcId="{13BE02AC-A716-4FC3-BF2F-5B475F2DC0E7}" destId="{B8D221EA-E6A8-43C8-AF89-667F342623F2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53D568-798C-4C4D-8FFA-4F141F79B798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23C19B1-9527-4BD1-B293-C1EC90F1D1B4}">
      <dgm:prSet phldrT="[Text]"/>
      <dgm:spPr/>
      <dgm:t>
        <a:bodyPr/>
        <a:lstStyle/>
        <a:p>
          <a:r>
            <a:rPr lang="en-IN" dirty="0" smtClean="0"/>
            <a:t>Non Polluting.</a:t>
          </a:r>
        </a:p>
        <a:p>
          <a:r>
            <a:rPr lang="en-IN" dirty="0" smtClean="0"/>
            <a:t>Promotes irrigation and fishing.</a:t>
          </a:r>
        </a:p>
        <a:p>
          <a:r>
            <a:rPr lang="en-IN" dirty="0" smtClean="0"/>
            <a:t>Cheap</a:t>
          </a:r>
          <a:endParaRPr lang="en-IN" dirty="0"/>
        </a:p>
      </dgm:t>
    </dgm:pt>
    <dgm:pt modelId="{B1286195-1601-4A85-B8F1-1E9A24D6CA35}" type="parTrans" cxnId="{BC6F24DF-75FB-496E-A70F-16BB2F8A028B}">
      <dgm:prSet/>
      <dgm:spPr/>
      <dgm:t>
        <a:bodyPr/>
        <a:lstStyle/>
        <a:p>
          <a:endParaRPr lang="en-IN"/>
        </a:p>
      </dgm:t>
    </dgm:pt>
    <dgm:pt modelId="{48F6D3BD-9AA6-45BD-8E14-2A166D5D695A}" type="sibTrans" cxnId="{BC6F24DF-75FB-496E-A70F-16BB2F8A028B}">
      <dgm:prSet/>
      <dgm:spPr/>
      <dgm:t>
        <a:bodyPr/>
        <a:lstStyle/>
        <a:p>
          <a:endParaRPr lang="en-IN"/>
        </a:p>
      </dgm:t>
    </dgm:pt>
    <dgm:pt modelId="{0EB937F3-2214-4CEC-B1D1-88B4FACC003F}">
      <dgm:prSet phldrT="[Text]"/>
      <dgm:spPr/>
      <dgm:t>
        <a:bodyPr/>
        <a:lstStyle/>
        <a:p>
          <a:r>
            <a:rPr lang="en-IN" dirty="0" smtClean="0"/>
            <a:t>Displacement of local community.</a:t>
          </a:r>
        </a:p>
        <a:p>
          <a:r>
            <a:rPr lang="en-IN" dirty="0" smtClean="0"/>
            <a:t>Inundates</a:t>
          </a:r>
        </a:p>
        <a:p>
          <a:r>
            <a:rPr lang="en-IN" dirty="0" smtClean="0"/>
            <a:t>Expensive to set up.</a:t>
          </a:r>
          <a:endParaRPr lang="en-IN" dirty="0"/>
        </a:p>
      </dgm:t>
    </dgm:pt>
    <dgm:pt modelId="{23C65C36-0976-4381-94EF-B4D3D1203583}" type="parTrans" cxnId="{FAD42B37-2CE6-43DD-9732-81E7958520B7}">
      <dgm:prSet/>
      <dgm:spPr/>
      <dgm:t>
        <a:bodyPr/>
        <a:lstStyle/>
        <a:p>
          <a:endParaRPr lang="en-IN"/>
        </a:p>
      </dgm:t>
    </dgm:pt>
    <dgm:pt modelId="{ACD8E0C1-EAFD-4D03-8817-909BE55CBD29}" type="sibTrans" cxnId="{FAD42B37-2CE6-43DD-9732-81E7958520B7}">
      <dgm:prSet/>
      <dgm:spPr/>
      <dgm:t>
        <a:bodyPr/>
        <a:lstStyle/>
        <a:p>
          <a:endParaRPr lang="en-IN"/>
        </a:p>
      </dgm:t>
    </dgm:pt>
    <dgm:pt modelId="{13BE02AC-A716-4FC3-BF2F-5B475F2DC0E7}" type="pres">
      <dgm:prSet presAssocID="{4053D568-798C-4C4D-8FFA-4F141F79B798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2DB2415-9C35-4922-91AB-6C818FC94536}" type="pres">
      <dgm:prSet presAssocID="{4053D568-798C-4C4D-8FFA-4F141F79B798}" presName="Background" presStyleLbl="bgImgPlace1" presStyleIdx="0" presStyleCnt="1" custLinFactNeighborX="370" custLinFactNeighborY="2297"/>
      <dgm:spPr/>
    </dgm:pt>
    <dgm:pt modelId="{30131096-E885-48AA-8432-A9DB0DC68031}" type="pres">
      <dgm:prSet presAssocID="{4053D568-798C-4C4D-8FFA-4F141F79B798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39FF267-3F79-4C67-83D2-79B017C939ED}" type="pres">
      <dgm:prSet presAssocID="{4053D568-798C-4C4D-8FFA-4F141F79B798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3A86771-3DD0-402A-A876-40606D7D608B}" type="pres">
      <dgm:prSet presAssocID="{4053D568-798C-4C4D-8FFA-4F141F79B798}" presName="Plus" presStyleLbl="alignNode1" presStyleIdx="0" presStyleCnt="2"/>
      <dgm:spPr/>
    </dgm:pt>
    <dgm:pt modelId="{8D877E98-3F50-4161-A699-61AABCFAF349}" type="pres">
      <dgm:prSet presAssocID="{4053D568-798C-4C4D-8FFA-4F141F79B798}" presName="Minus" presStyleLbl="alignNode1" presStyleIdx="1" presStyleCnt="2"/>
      <dgm:spPr/>
    </dgm:pt>
    <dgm:pt modelId="{B8D221EA-E6A8-43C8-AF89-667F342623F2}" type="pres">
      <dgm:prSet presAssocID="{4053D568-798C-4C4D-8FFA-4F141F79B798}" presName="Divider" presStyleLbl="parChTrans1D1" presStyleIdx="0" presStyleCnt="1"/>
      <dgm:spPr/>
    </dgm:pt>
  </dgm:ptLst>
  <dgm:cxnLst>
    <dgm:cxn modelId="{12F7D202-947A-4360-B46C-DEAB32CCB240}" type="presOf" srcId="{423C19B1-9527-4BD1-B293-C1EC90F1D1B4}" destId="{30131096-E885-48AA-8432-A9DB0DC68031}" srcOrd="0" destOrd="0" presId="urn:microsoft.com/office/officeart/2009/3/layout/PlusandMinus"/>
    <dgm:cxn modelId="{1DE8CC10-F43B-4F7F-B6A2-2D3AF38FA64D}" type="presOf" srcId="{4053D568-798C-4C4D-8FFA-4F141F79B798}" destId="{13BE02AC-A716-4FC3-BF2F-5B475F2DC0E7}" srcOrd="0" destOrd="0" presId="urn:microsoft.com/office/officeart/2009/3/layout/PlusandMinus"/>
    <dgm:cxn modelId="{FAD42B37-2CE6-43DD-9732-81E7958520B7}" srcId="{4053D568-798C-4C4D-8FFA-4F141F79B798}" destId="{0EB937F3-2214-4CEC-B1D1-88B4FACC003F}" srcOrd="1" destOrd="0" parTransId="{23C65C36-0976-4381-94EF-B4D3D1203583}" sibTransId="{ACD8E0C1-EAFD-4D03-8817-909BE55CBD29}"/>
    <dgm:cxn modelId="{0A4A9D02-EE3B-4496-A1F1-A32D4F842BC6}" type="presOf" srcId="{0EB937F3-2214-4CEC-B1D1-88B4FACC003F}" destId="{139FF267-3F79-4C67-83D2-79B017C939ED}" srcOrd="0" destOrd="0" presId="urn:microsoft.com/office/officeart/2009/3/layout/PlusandMinus"/>
    <dgm:cxn modelId="{BC6F24DF-75FB-496E-A70F-16BB2F8A028B}" srcId="{4053D568-798C-4C4D-8FFA-4F141F79B798}" destId="{423C19B1-9527-4BD1-B293-C1EC90F1D1B4}" srcOrd="0" destOrd="0" parTransId="{B1286195-1601-4A85-B8F1-1E9A24D6CA35}" sibTransId="{48F6D3BD-9AA6-45BD-8E14-2A166D5D695A}"/>
    <dgm:cxn modelId="{24744D42-E94B-4DE3-981B-944A49FF53C7}" type="presParOf" srcId="{13BE02AC-A716-4FC3-BF2F-5B475F2DC0E7}" destId="{72DB2415-9C35-4922-91AB-6C818FC94536}" srcOrd="0" destOrd="0" presId="urn:microsoft.com/office/officeart/2009/3/layout/PlusandMinus"/>
    <dgm:cxn modelId="{F5CAB32A-9AAB-4D5C-AEC6-E7C8AABCE0CA}" type="presParOf" srcId="{13BE02AC-A716-4FC3-BF2F-5B475F2DC0E7}" destId="{30131096-E885-48AA-8432-A9DB0DC68031}" srcOrd="1" destOrd="0" presId="urn:microsoft.com/office/officeart/2009/3/layout/PlusandMinus"/>
    <dgm:cxn modelId="{13CEE968-6D77-432F-B14D-957B7A74C284}" type="presParOf" srcId="{13BE02AC-A716-4FC3-BF2F-5B475F2DC0E7}" destId="{139FF267-3F79-4C67-83D2-79B017C939ED}" srcOrd="2" destOrd="0" presId="urn:microsoft.com/office/officeart/2009/3/layout/PlusandMinus"/>
    <dgm:cxn modelId="{48CA6082-84FE-496B-9DD1-658BB7D6D6FE}" type="presParOf" srcId="{13BE02AC-A716-4FC3-BF2F-5B475F2DC0E7}" destId="{43A86771-3DD0-402A-A876-40606D7D608B}" srcOrd="3" destOrd="0" presId="urn:microsoft.com/office/officeart/2009/3/layout/PlusandMinus"/>
    <dgm:cxn modelId="{1E604A09-3086-4BF6-A41C-D175839FD1BC}" type="presParOf" srcId="{13BE02AC-A716-4FC3-BF2F-5B475F2DC0E7}" destId="{8D877E98-3F50-4161-A699-61AABCFAF349}" srcOrd="4" destOrd="0" presId="urn:microsoft.com/office/officeart/2009/3/layout/PlusandMinus"/>
    <dgm:cxn modelId="{E76F14DD-6A9A-489B-80B8-5D63B6DD1017}" type="presParOf" srcId="{13BE02AC-A716-4FC3-BF2F-5B475F2DC0E7}" destId="{B8D221EA-E6A8-43C8-AF89-667F342623F2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6E63FD-0A54-423C-A407-525BEB919BFF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8C9E4846-3068-419F-BEAA-C6A75945B838}">
      <dgm:prSet phldrT="[Text]"/>
      <dgm:spPr/>
      <dgm:t>
        <a:bodyPr/>
        <a:lstStyle/>
        <a:p>
          <a:r>
            <a:rPr lang="en-IN" dirty="0" smtClean="0"/>
            <a:t>Wind</a:t>
          </a:r>
          <a:endParaRPr lang="en-IN" dirty="0"/>
        </a:p>
      </dgm:t>
    </dgm:pt>
    <dgm:pt modelId="{66534945-9A19-4432-B5F2-4A2F5ADD25BA}" type="parTrans" cxnId="{042618AD-37DF-49A6-AC3B-4488B7F80295}">
      <dgm:prSet/>
      <dgm:spPr/>
      <dgm:t>
        <a:bodyPr/>
        <a:lstStyle/>
        <a:p>
          <a:endParaRPr lang="en-IN"/>
        </a:p>
      </dgm:t>
    </dgm:pt>
    <dgm:pt modelId="{2602524E-9542-4D47-AB33-97D0367C7D97}" type="sibTrans" cxnId="{042618AD-37DF-49A6-AC3B-4488B7F80295}">
      <dgm:prSet/>
      <dgm:spPr/>
      <dgm:t>
        <a:bodyPr/>
        <a:lstStyle/>
        <a:p>
          <a:endParaRPr lang="en-IN"/>
        </a:p>
      </dgm:t>
    </dgm:pt>
    <dgm:pt modelId="{E18BF48E-7F07-4CB6-86B9-DC4936BA4426}">
      <dgm:prSet phldrT="[Text]"/>
      <dgm:spPr/>
      <dgm:t>
        <a:bodyPr/>
        <a:lstStyle/>
        <a:p>
          <a:r>
            <a:rPr lang="en-IN" dirty="0" smtClean="0"/>
            <a:t>Solar</a:t>
          </a:r>
          <a:endParaRPr lang="en-IN" dirty="0"/>
        </a:p>
      </dgm:t>
    </dgm:pt>
    <dgm:pt modelId="{3E2B7192-E7B0-414F-9C93-6218C7098E1D}" type="parTrans" cxnId="{1B88BF0E-17AC-4F26-92F9-EB861F780B7B}">
      <dgm:prSet/>
      <dgm:spPr/>
      <dgm:t>
        <a:bodyPr/>
        <a:lstStyle/>
        <a:p>
          <a:endParaRPr lang="en-IN"/>
        </a:p>
      </dgm:t>
    </dgm:pt>
    <dgm:pt modelId="{F1023BF2-C7E7-40FB-ACBC-23F9548A34C0}" type="sibTrans" cxnId="{1B88BF0E-17AC-4F26-92F9-EB861F780B7B}">
      <dgm:prSet/>
      <dgm:spPr/>
      <dgm:t>
        <a:bodyPr/>
        <a:lstStyle/>
        <a:p>
          <a:endParaRPr lang="en-IN"/>
        </a:p>
      </dgm:t>
    </dgm:pt>
    <dgm:pt modelId="{77181C63-57C7-4BB2-A430-EDB0852E30F5}">
      <dgm:prSet phldrT="[Text]"/>
      <dgm:spPr/>
      <dgm:t>
        <a:bodyPr/>
        <a:lstStyle/>
        <a:p>
          <a:r>
            <a:rPr lang="en-IN" dirty="0" smtClean="0"/>
            <a:t>Tidal</a:t>
          </a:r>
          <a:endParaRPr lang="en-IN" dirty="0"/>
        </a:p>
      </dgm:t>
    </dgm:pt>
    <dgm:pt modelId="{6CA2DA22-A31F-4A9E-A824-FCCA2AC707B0}" type="parTrans" cxnId="{C6397B64-8493-4FE3-B1BB-A03835BCB834}">
      <dgm:prSet/>
      <dgm:spPr/>
      <dgm:t>
        <a:bodyPr/>
        <a:lstStyle/>
        <a:p>
          <a:endParaRPr lang="en-IN"/>
        </a:p>
      </dgm:t>
    </dgm:pt>
    <dgm:pt modelId="{5F28D322-0008-4656-9C54-A60B0D6CEE38}" type="sibTrans" cxnId="{C6397B64-8493-4FE3-B1BB-A03835BCB834}">
      <dgm:prSet/>
      <dgm:spPr/>
      <dgm:t>
        <a:bodyPr/>
        <a:lstStyle/>
        <a:p>
          <a:endParaRPr lang="en-IN"/>
        </a:p>
      </dgm:t>
    </dgm:pt>
    <dgm:pt modelId="{45F3A38C-A0A3-447E-8E89-47E3EA6ECDD9}">
      <dgm:prSet phldrT="[Text]"/>
      <dgm:spPr/>
      <dgm:t>
        <a:bodyPr/>
        <a:lstStyle/>
        <a:p>
          <a:r>
            <a:rPr lang="en-IN" dirty="0" smtClean="0"/>
            <a:t>Nuclear</a:t>
          </a:r>
          <a:endParaRPr lang="en-IN" dirty="0"/>
        </a:p>
      </dgm:t>
    </dgm:pt>
    <dgm:pt modelId="{079D62E3-15A6-4959-8575-14B30308BFFB}" type="parTrans" cxnId="{465795C7-9181-43D7-A492-C4ABFCBB0B33}">
      <dgm:prSet/>
      <dgm:spPr/>
      <dgm:t>
        <a:bodyPr/>
        <a:lstStyle/>
        <a:p>
          <a:endParaRPr lang="en-IN"/>
        </a:p>
      </dgm:t>
    </dgm:pt>
    <dgm:pt modelId="{DFAF51B2-08F8-4CD8-9E98-452065EA8A28}" type="sibTrans" cxnId="{465795C7-9181-43D7-A492-C4ABFCBB0B33}">
      <dgm:prSet/>
      <dgm:spPr/>
      <dgm:t>
        <a:bodyPr/>
        <a:lstStyle/>
        <a:p>
          <a:endParaRPr lang="en-IN"/>
        </a:p>
      </dgm:t>
    </dgm:pt>
    <dgm:pt modelId="{D875ED5C-6009-418C-B83E-C1D56C9E7D07}">
      <dgm:prSet phldrT="[Text]"/>
      <dgm:spPr/>
      <dgm:t>
        <a:bodyPr/>
        <a:lstStyle/>
        <a:p>
          <a:r>
            <a:rPr lang="en-IN" dirty="0" smtClean="0"/>
            <a:t>Bio Gas</a:t>
          </a:r>
          <a:endParaRPr lang="en-IN" dirty="0"/>
        </a:p>
      </dgm:t>
    </dgm:pt>
    <dgm:pt modelId="{67671552-6967-403B-917E-2D1BBA5556A9}" type="parTrans" cxnId="{52F511CF-216E-4345-9AD1-B95491DCD98C}">
      <dgm:prSet/>
      <dgm:spPr/>
      <dgm:t>
        <a:bodyPr/>
        <a:lstStyle/>
        <a:p>
          <a:endParaRPr lang="en-IN"/>
        </a:p>
      </dgm:t>
    </dgm:pt>
    <dgm:pt modelId="{696321FA-D470-446C-BC00-373DAD854371}" type="sibTrans" cxnId="{52F511CF-216E-4345-9AD1-B95491DCD98C}">
      <dgm:prSet/>
      <dgm:spPr/>
      <dgm:t>
        <a:bodyPr/>
        <a:lstStyle/>
        <a:p>
          <a:endParaRPr lang="en-IN"/>
        </a:p>
      </dgm:t>
    </dgm:pt>
    <dgm:pt modelId="{8468BC69-F9F9-4102-B06E-566CEBDC19B6}">
      <dgm:prSet phldrT="[Text]"/>
      <dgm:spPr/>
      <dgm:t>
        <a:bodyPr/>
        <a:lstStyle/>
        <a:p>
          <a:r>
            <a:rPr lang="en-IN" dirty="0" smtClean="0"/>
            <a:t>Geothermal</a:t>
          </a:r>
          <a:endParaRPr lang="en-IN" dirty="0"/>
        </a:p>
      </dgm:t>
    </dgm:pt>
    <dgm:pt modelId="{57D70495-E421-4A57-ABB3-160C1577152C}" type="parTrans" cxnId="{36B9A660-3255-48C6-9FE7-6D9587596E36}">
      <dgm:prSet/>
      <dgm:spPr/>
      <dgm:t>
        <a:bodyPr/>
        <a:lstStyle/>
        <a:p>
          <a:endParaRPr lang="en-IN"/>
        </a:p>
      </dgm:t>
    </dgm:pt>
    <dgm:pt modelId="{ED36130D-E9B1-4AC4-8C0D-280716E6B8DB}" type="sibTrans" cxnId="{36B9A660-3255-48C6-9FE7-6D9587596E36}">
      <dgm:prSet/>
      <dgm:spPr/>
      <dgm:t>
        <a:bodyPr/>
        <a:lstStyle/>
        <a:p>
          <a:endParaRPr lang="en-IN"/>
        </a:p>
      </dgm:t>
    </dgm:pt>
    <dgm:pt modelId="{E18EE254-6479-4B15-9078-0948EE15C36A}" type="pres">
      <dgm:prSet presAssocID="{166E63FD-0A54-423C-A407-525BEB919BF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688CC41-81DC-4C24-96F2-ACF25ADB4172}" type="pres">
      <dgm:prSet presAssocID="{8C9E4846-3068-419F-BEAA-C6A75945B83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61E3A9F-4396-45FE-BC75-763E1B37CF16}" type="pres">
      <dgm:prSet presAssocID="{8C9E4846-3068-419F-BEAA-C6A75945B838}" presName="spNode" presStyleCnt="0"/>
      <dgm:spPr/>
    </dgm:pt>
    <dgm:pt modelId="{90E218FF-C2B7-4B19-9766-F4E8A4943217}" type="pres">
      <dgm:prSet presAssocID="{2602524E-9542-4D47-AB33-97D0367C7D97}" presName="sibTrans" presStyleLbl="sibTrans1D1" presStyleIdx="0" presStyleCnt="6"/>
      <dgm:spPr/>
      <dgm:t>
        <a:bodyPr/>
        <a:lstStyle/>
        <a:p>
          <a:endParaRPr lang="en-IN"/>
        </a:p>
      </dgm:t>
    </dgm:pt>
    <dgm:pt modelId="{FA57C16F-8210-45DA-95C8-8E14AE0D1BB0}" type="pres">
      <dgm:prSet presAssocID="{8468BC69-F9F9-4102-B06E-566CEBDC19B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0A24A0D-A5CB-45EA-8C25-33D849CBC730}" type="pres">
      <dgm:prSet presAssocID="{8468BC69-F9F9-4102-B06E-566CEBDC19B6}" presName="spNode" presStyleCnt="0"/>
      <dgm:spPr/>
    </dgm:pt>
    <dgm:pt modelId="{C27D341E-7E47-4BE2-9394-930E7156B7FD}" type="pres">
      <dgm:prSet presAssocID="{ED36130D-E9B1-4AC4-8C0D-280716E6B8DB}" presName="sibTrans" presStyleLbl="sibTrans1D1" presStyleIdx="1" presStyleCnt="6"/>
      <dgm:spPr/>
      <dgm:t>
        <a:bodyPr/>
        <a:lstStyle/>
        <a:p>
          <a:endParaRPr lang="en-IN"/>
        </a:p>
      </dgm:t>
    </dgm:pt>
    <dgm:pt modelId="{4B2EEA5C-8743-4D7B-9931-68B7F6E3B1D0}" type="pres">
      <dgm:prSet presAssocID="{E18BF48E-7F07-4CB6-86B9-DC4936BA442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612AE9E-CEBA-4585-ADBB-86D7AD960CEC}" type="pres">
      <dgm:prSet presAssocID="{E18BF48E-7F07-4CB6-86B9-DC4936BA4426}" presName="spNode" presStyleCnt="0"/>
      <dgm:spPr/>
    </dgm:pt>
    <dgm:pt modelId="{2131103B-1BF3-4A28-9C93-DAC57F355B29}" type="pres">
      <dgm:prSet presAssocID="{F1023BF2-C7E7-40FB-ACBC-23F9548A34C0}" presName="sibTrans" presStyleLbl="sibTrans1D1" presStyleIdx="2" presStyleCnt="6"/>
      <dgm:spPr/>
      <dgm:t>
        <a:bodyPr/>
        <a:lstStyle/>
        <a:p>
          <a:endParaRPr lang="en-IN"/>
        </a:p>
      </dgm:t>
    </dgm:pt>
    <dgm:pt modelId="{7652CB52-ACEC-4CA7-BB36-1EDF531182A2}" type="pres">
      <dgm:prSet presAssocID="{77181C63-57C7-4BB2-A430-EDB0852E30F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6B3B1EA-6866-4CE8-81F0-4CF9E1CFCE54}" type="pres">
      <dgm:prSet presAssocID="{77181C63-57C7-4BB2-A430-EDB0852E30F5}" presName="spNode" presStyleCnt="0"/>
      <dgm:spPr/>
    </dgm:pt>
    <dgm:pt modelId="{2E78E26B-F968-4AB1-A205-6B186898C973}" type="pres">
      <dgm:prSet presAssocID="{5F28D322-0008-4656-9C54-A60B0D6CEE38}" presName="sibTrans" presStyleLbl="sibTrans1D1" presStyleIdx="3" presStyleCnt="6"/>
      <dgm:spPr/>
      <dgm:t>
        <a:bodyPr/>
        <a:lstStyle/>
        <a:p>
          <a:endParaRPr lang="en-IN"/>
        </a:p>
      </dgm:t>
    </dgm:pt>
    <dgm:pt modelId="{345C24C2-BC56-494C-8594-DA6625118709}" type="pres">
      <dgm:prSet presAssocID="{45F3A38C-A0A3-447E-8E89-47E3EA6ECDD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49F0C52-3987-42E2-8FAD-BE1582B6FC4F}" type="pres">
      <dgm:prSet presAssocID="{45F3A38C-A0A3-447E-8E89-47E3EA6ECDD9}" presName="spNode" presStyleCnt="0"/>
      <dgm:spPr/>
    </dgm:pt>
    <dgm:pt modelId="{A488AF27-0FF1-4B60-8BF5-1D2AA7A49000}" type="pres">
      <dgm:prSet presAssocID="{DFAF51B2-08F8-4CD8-9E98-452065EA8A28}" presName="sibTrans" presStyleLbl="sibTrans1D1" presStyleIdx="4" presStyleCnt="6"/>
      <dgm:spPr/>
      <dgm:t>
        <a:bodyPr/>
        <a:lstStyle/>
        <a:p>
          <a:endParaRPr lang="en-IN"/>
        </a:p>
      </dgm:t>
    </dgm:pt>
    <dgm:pt modelId="{B32F2B5D-0C00-4B62-94EC-D9085BB4B070}" type="pres">
      <dgm:prSet presAssocID="{D875ED5C-6009-418C-B83E-C1D56C9E7D0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0C40F0F-7ADD-455A-99D0-FB0FDAC3E635}" type="pres">
      <dgm:prSet presAssocID="{D875ED5C-6009-418C-B83E-C1D56C9E7D07}" presName="spNode" presStyleCnt="0"/>
      <dgm:spPr/>
    </dgm:pt>
    <dgm:pt modelId="{D27BB42F-3299-4623-8ED6-0BC4159168BF}" type="pres">
      <dgm:prSet presAssocID="{696321FA-D470-446C-BC00-373DAD854371}" presName="sibTrans" presStyleLbl="sibTrans1D1" presStyleIdx="5" presStyleCnt="6"/>
      <dgm:spPr/>
      <dgm:t>
        <a:bodyPr/>
        <a:lstStyle/>
        <a:p>
          <a:endParaRPr lang="en-IN"/>
        </a:p>
      </dgm:t>
    </dgm:pt>
  </dgm:ptLst>
  <dgm:cxnLst>
    <dgm:cxn modelId="{C6397B64-8493-4FE3-B1BB-A03835BCB834}" srcId="{166E63FD-0A54-423C-A407-525BEB919BFF}" destId="{77181C63-57C7-4BB2-A430-EDB0852E30F5}" srcOrd="3" destOrd="0" parTransId="{6CA2DA22-A31F-4A9E-A824-FCCA2AC707B0}" sibTransId="{5F28D322-0008-4656-9C54-A60B0D6CEE38}"/>
    <dgm:cxn modelId="{A96537F4-DD9F-4E41-89D2-3B94E2A1EA3D}" type="presOf" srcId="{696321FA-D470-446C-BC00-373DAD854371}" destId="{D27BB42F-3299-4623-8ED6-0BC4159168BF}" srcOrd="0" destOrd="0" presId="urn:microsoft.com/office/officeart/2005/8/layout/cycle6"/>
    <dgm:cxn modelId="{A8856857-F81D-40BE-9B44-5946DBC6631A}" type="presOf" srcId="{DFAF51B2-08F8-4CD8-9E98-452065EA8A28}" destId="{A488AF27-0FF1-4B60-8BF5-1D2AA7A49000}" srcOrd="0" destOrd="0" presId="urn:microsoft.com/office/officeart/2005/8/layout/cycle6"/>
    <dgm:cxn modelId="{00890A60-059A-45A8-A4E7-D3068041E177}" type="presOf" srcId="{8468BC69-F9F9-4102-B06E-566CEBDC19B6}" destId="{FA57C16F-8210-45DA-95C8-8E14AE0D1BB0}" srcOrd="0" destOrd="0" presId="urn:microsoft.com/office/officeart/2005/8/layout/cycle6"/>
    <dgm:cxn modelId="{FB12DBD0-0C98-4A6A-B525-C589A17BAC58}" type="presOf" srcId="{166E63FD-0A54-423C-A407-525BEB919BFF}" destId="{E18EE254-6479-4B15-9078-0948EE15C36A}" srcOrd="0" destOrd="0" presId="urn:microsoft.com/office/officeart/2005/8/layout/cycle6"/>
    <dgm:cxn modelId="{2DFAEA18-E343-4B55-A99E-A4868A7C3D5A}" type="presOf" srcId="{E18BF48E-7F07-4CB6-86B9-DC4936BA4426}" destId="{4B2EEA5C-8743-4D7B-9931-68B7F6E3B1D0}" srcOrd="0" destOrd="0" presId="urn:microsoft.com/office/officeart/2005/8/layout/cycle6"/>
    <dgm:cxn modelId="{BB291DA7-8981-4F2E-B536-443E8F7DAE25}" type="presOf" srcId="{2602524E-9542-4D47-AB33-97D0367C7D97}" destId="{90E218FF-C2B7-4B19-9766-F4E8A4943217}" srcOrd="0" destOrd="0" presId="urn:microsoft.com/office/officeart/2005/8/layout/cycle6"/>
    <dgm:cxn modelId="{3DAD4642-417C-45A9-9A66-B00A18CBEDC6}" type="presOf" srcId="{8C9E4846-3068-419F-BEAA-C6A75945B838}" destId="{2688CC41-81DC-4C24-96F2-ACF25ADB4172}" srcOrd="0" destOrd="0" presId="urn:microsoft.com/office/officeart/2005/8/layout/cycle6"/>
    <dgm:cxn modelId="{FC5AED5D-FDA4-4B37-BC8D-411D8EAF324D}" type="presOf" srcId="{D875ED5C-6009-418C-B83E-C1D56C9E7D07}" destId="{B32F2B5D-0C00-4B62-94EC-D9085BB4B070}" srcOrd="0" destOrd="0" presId="urn:microsoft.com/office/officeart/2005/8/layout/cycle6"/>
    <dgm:cxn modelId="{52F511CF-216E-4345-9AD1-B95491DCD98C}" srcId="{166E63FD-0A54-423C-A407-525BEB919BFF}" destId="{D875ED5C-6009-418C-B83E-C1D56C9E7D07}" srcOrd="5" destOrd="0" parTransId="{67671552-6967-403B-917E-2D1BBA5556A9}" sibTransId="{696321FA-D470-446C-BC00-373DAD854371}"/>
    <dgm:cxn modelId="{05FC4503-61C9-45A1-A6DB-9614B2E10624}" type="presOf" srcId="{5F28D322-0008-4656-9C54-A60B0D6CEE38}" destId="{2E78E26B-F968-4AB1-A205-6B186898C973}" srcOrd="0" destOrd="0" presId="urn:microsoft.com/office/officeart/2005/8/layout/cycle6"/>
    <dgm:cxn modelId="{A25581B9-E243-4D23-BF0D-5D83EF4DF2E2}" type="presOf" srcId="{77181C63-57C7-4BB2-A430-EDB0852E30F5}" destId="{7652CB52-ACEC-4CA7-BB36-1EDF531182A2}" srcOrd="0" destOrd="0" presId="urn:microsoft.com/office/officeart/2005/8/layout/cycle6"/>
    <dgm:cxn modelId="{1B88BF0E-17AC-4F26-92F9-EB861F780B7B}" srcId="{166E63FD-0A54-423C-A407-525BEB919BFF}" destId="{E18BF48E-7F07-4CB6-86B9-DC4936BA4426}" srcOrd="2" destOrd="0" parTransId="{3E2B7192-E7B0-414F-9C93-6218C7098E1D}" sibTransId="{F1023BF2-C7E7-40FB-ACBC-23F9548A34C0}"/>
    <dgm:cxn modelId="{C995AC93-7DF1-4A26-83A5-9ACD7B914509}" type="presOf" srcId="{45F3A38C-A0A3-447E-8E89-47E3EA6ECDD9}" destId="{345C24C2-BC56-494C-8594-DA6625118709}" srcOrd="0" destOrd="0" presId="urn:microsoft.com/office/officeart/2005/8/layout/cycle6"/>
    <dgm:cxn modelId="{F19308CD-35FB-4523-BA52-6C552B8F2896}" type="presOf" srcId="{F1023BF2-C7E7-40FB-ACBC-23F9548A34C0}" destId="{2131103B-1BF3-4A28-9C93-DAC57F355B29}" srcOrd="0" destOrd="0" presId="urn:microsoft.com/office/officeart/2005/8/layout/cycle6"/>
    <dgm:cxn modelId="{36B9A660-3255-48C6-9FE7-6D9587596E36}" srcId="{166E63FD-0A54-423C-A407-525BEB919BFF}" destId="{8468BC69-F9F9-4102-B06E-566CEBDC19B6}" srcOrd="1" destOrd="0" parTransId="{57D70495-E421-4A57-ABB3-160C1577152C}" sibTransId="{ED36130D-E9B1-4AC4-8C0D-280716E6B8DB}"/>
    <dgm:cxn modelId="{042618AD-37DF-49A6-AC3B-4488B7F80295}" srcId="{166E63FD-0A54-423C-A407-525BEB919BFF}" destId="{8C9E4846-3068-419F-BEAA-C6A75945B838}" srcOrd="0" destOrd="0" parTransId="{66534945-9A19-4432-B5F2-4A2F5ADD25BA}" sibTransId="{2602524E-9542-4D47-AB33-97D0367C7D97}"/>
    <dgm:cxn modelId="{C675852B-A9CB-41B6-ADC0-FA2532120165}" type="presOf" srcId="{ED36130D-E9B1-4AC4-8C0D-280716E6B8DB}" destId="{C27D341E-7E47-4BE2-9394-930E7156B7FD}" srcOrd="0" destOrd="0" presId="urn:microsoft.com/office/officeart/2005/8/layout/cycle6"/>
    <dgm:cxn modelId="{465795C7-9181-43D7-A492-C4ABFCBB0B33}" srcId="{166E63FD-0A54-423C-A407-525BEB919BFF}" destId="{45F3A38C-A0A3-447E-8E89-47E3EA6ECDD9}" srcOrd="4" destOrd="0" parTransId="{079D62E3-15A6-4959-8575-14B30308BFFB}" sibTransId="{DFAF51B2-08F8-4CD8-9E98-452065EA8A28}"/>
    <dgm:cxn modelId="{E80C87A7-1249-41D7-9D1A-075FB69B1549}" type="presParOf" srcId="{E18EE254-6479-4B15-9078-0948EE15C36A}" destId="{2688CC41-81DC-4C24-96F2-ACF25ADB4172}" srcOrd="0" destOrd="0" presId="urn:microsoft.com/office/officeart/2005/8/layout/cycle6"/>
    <dgm:cxn modelId="{B37F0183-71B0-4D55-9925-C1C09A3D7010}" type="presParOf" srcId="{E18EE254-6479-4B15-9078-0948EE15C36A}" destId="{161E3A9F-4396-45FE-BC75-763E1B37CF16}" srcOrd="1" destOrd="0" presId="urn:microsoft.com/office/officeart/2005/8/layout/cycle6"/>
    <dgm:cxn modelId="{0BC09848-FB80-4CD6-82AF-448F69E1908E}" type="presParOf" srcId="{E18EE254-6479-4B15-9078-0948EE15C36A}" destId="{90E218FF-C2B7-4B19-9766-F4E8A4943217}" srcOrd="2" destOrd="0" presId="urn:microsoft.com/office/officeart/2005/8/layout/cycle6"/>
    <dgm:cxn modelId="{4999B732-97ED-4FF9-8A65-73F8FA6BE7E3}" type="presParOf" srcId="{E18EE254-6479-4B15-9078-0948EE15C36A}" destId="{FA57C16F-8210-45DA-95C8-8E14AE0D1BB0}" srcOrd="3" destOrd="0" presId="urn:microsoft.com/office/officeart/2005/8/layout/cycle6"/>
    <dgm:cxn modelId="{EF40803A-ED91-405F-A006-256A3D5CF9D3}" type="presParOf" srcId="{E18EE254-6479-4B15-9078-0948EE15C36A}" destId="{70A24A0D-A5CB-45EA-8C25-33D849CBC730}" srcOrd="4" destOrd="0" presId="urn:microsoft.com/office/officeart/2005/8/layout/cycle6"/>
    <dgm:cxn modelId="{3DF245DD-9FF0-4362-A14C-DBE07CE09C86}" type="presParOf" srcId="{E18EE254-6479-4B15-9078-0948EE15C36A}" destId="{C27D341E-7E47-4BE2-9394-930E7156B7FD}" srcOrd="5" destOrd="0" presId="urn:microsoft.com/office/officeart/2005/8/layout/cycle6"/>
    <dgm:cxn modelId="{51439DFD-DEAD-4773-BCFA-BF9C6385CB56}" type="presParOf" srcId="{E18EE254-6479-4B15-9078-0948EE15C36A}" destId="{4B2EEA5C-8743-4D7B-9931-68B7F6E3B1D0}" srcOrd="6" destOrd="0" presId="urn:microsoft.com/office/officeart/2005/8/layout/cycle6"/>
    <dgm:cxn modelId="{512C7A9B-ADB3-44C3-9223-C43F11812255}" type="presParOf" srcId="{E18EE254-6479-4B15-9078-0948EE15C36A}" destId="{0612AE9E-CEBA-4585-ADBB-86D7AD960CEC}" srcOrd="7" destOrd="0" presId="urn:microsoft.com/office/officeart/2005/8/layout/cycle6"/>
    <dgm:cxn modelId="{326716C9-0E8D-4976-8C44-A71FC7FF2B33}" type="presParOf" srcId="{E18EE254-6479-4B15-9078-0948EE15C36A}" destId="{2131103B-1BF3-4A28-9C93-DAC57F355B29}" srcOrd="8" destOrd="0" presId="urn:microsoft.com/office/officeart/2005/8/layout/cycle6"/>
    <dgm:cxn modelId="{9E8CC647-E307-47FB-BDB5-8F9EA65AC2C9}" type="presParOf" srcId="{E18EE254-6479-4B15-9078-0948EE15C36A}" destId="{7652CB52-ACEC-4CA7-BB36-1EDF531182A2}" srcOrd="9" destOrd="0" presId="urn:microsoft.com/office/officeart/2005/8/layout/cycle6"/>
    <dgm:cxn modelId="{B3BC7A61-64A2-4035-B024-261417FFC4BF}" type="presParOf" srcId="{E18EE254-6479-4B15-9078-0948EE15C36A}" destId="{C6B3B1EA-6866-4CE8-81F0-4CF9E1CFCE54}" srcOrd="10" destOrd="0" presId="urn:microsoft.com/office/officeart/2005/8/layout/cycle6"/>
    <dgm:cxn modelId="{C5C9B2FB-96A0-4353-AC55-7E64466AA40B}" type="presParOf" srcId="{E18EE254-6479-4B15-9078-0948EE15C36A}" destId="{2E78E26B-F968-4AB1-A205-6B186898C973}" srcOrd="11" destOrd="0" presId="urn:microsoft.com/office/officeart/2005/8/layout/cycle6"/>
    <dgm:cxn modelId="{DC3EF018-B241-4918-B1AB-96653D011302}" type="presParOf" srcId="{E18EE254-6479-4B15-9078-0948EE15C36A}" destId="{345C24C2-BC56-494C-8594-DA6625118709}" srcOrd="12" destOrd="0" presId="urn:microsoft.com/office/officeart/2005/8/layout/cycle6"/>
    <dgm:cxn modelId="{7F4BE3FB-D810-435B-9A3D-BF628D3D0DB5}" type="presParOf" srcId="{E18EE254-6479-4B15-9078-0948EE15C36A}" destId="{049F0C52-3987-42E2-8FAD-BE1582B6FC4F}" srcOrd="13" destOrd="0" presId="urn:microsoft.com/office/officeart/2005/8/layout/cycle6"/>
    <dgm:cxn modelId="{C02AE246-0E45-4DEA-A1C6-7055482AC2E4}" type="presParOf" srcId="{E18EE254-6479-4B15-9078-0948EE15C36A}" destId="{A488AF27-0FF1-4B60-8BF5-1D2AA7A49000}" srcOrd="14" destOrd="0" presId="urn:microsoft.com/office/officeart/2005/8/layout/cycle6"/>
    <dgm:cxn modelId="{1DA55CBE-FD96-4B46-AC35-BED60D962198}" type="presParOf" srcId="{E18EE254-6479-4B15-9078-0948EE15C36A}" destId="{B32F2B5D-0C00-4B62-94EC-D9085BB4B070}" srcOrd="15" destOrd="0" presId="urn:microsoft.com/office/officeart/2005/8/layout/cycle6"/>
    <dgm:cxn modelId="{11FDC5B0-F82D-4FD6-A5F7-425E8953E561}" type="presParOf" srcId="{E18EE254-6479-4B15-9078-0948EE15C36A}" destId="{30C40F0F-7ADD-455A-99D0-FB0FDAC3E635}" srcOrd="16" destOrd="0" presId="urn:microsoft.com/office/officeart/2005/8/layout/cycle6"/>
    <dgm:cxn modelId="{0A94CE66-BD2B-4574-9956-4B361E7136E3}" type="presParOf" srcId="{E18EE254-6479-4B15-9078-0948EE15C36A}" destId="{D27BB42F-3299-4623-8ED6-0BC4159168BF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53D568-798C-4C4D-8FFA-4F141F79B798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23C19B1-9527-4BD1-B293-C1EC90F1D1B4}">
      <dgm:prSet phldrT="[Text]"/>
      <dgm:spPr/>
      <dgm:t>
        <a:bodyPr/>
        <a:lstStyle/>
        <a:p>
          <a:r>
            <a:rPr lang="en-IN" dirty="0" smtClean="0"/>
            <a:t>Non polluting</a:t>
          </a:r>
        </a:p>
        <a:p>
          <a:r>
            <a:rPr lang="en-IN" dirty="0" smtClean="0"/>
            <a:t>Low cost of production</a:t>
          </a:r>
          <a:endParaRPr lang="en-IN" dirty="0"/>
        </a:p>
      </dgm:t>
    </dgm:pt>
    <dgm:pt modelId="{B1286195-1601-4A85-B8F1-1E9A24D6CA35}" type="parTrans" cxnId="{BC6F24DF-75FB-496E-A70F-16BB2F8A028B}">
      <dgm:prSet/>
      <dgm:spPr/>
      <dgm:t>
        <a:bodyPr/>
        <a:lstStyle/>
        <a:p>
          <a:endParaRPr lang="en-IN"/>
        </a:p>
      </dgm:t>
    </dgm:pt>
    <dgm:pt modelId="{48F6D3BD-9AA6-45BD-8E14-2A166D5D695A}" type="sibTrans" cxnId="{BC6F24DF-75FB-496E-A70F-16BB2F8A028B}">
      <dgm:prSet/>
      <dgm:spPr/>
      <dgm:t>
        <a:bodyPr/>
        <a:lstStyle/>
        <a:p>
          <a:endParaRPr lang="en-IN"/>
        </a:p>
      </dgm:t>
    </dgm:pt>
    <dgm:pt modelId="{0EB937F3-2214-4CEC-B1D1-88B4FACC003F}">
      <dgm:prSet phldrT="[Text]"/>
      <dgm:spPr/>
      <dgm:t>
        <a:bodyPr/>
        <a:lstStyle/>
        <a:p>
          <a:r>
            <a:rPr lang="en-IN" dirty="0" smtClean="0"/>
            <a:t>Noise pollution.</a:t>
          </a:r>
        </a:p>
        <a:p>
          <a:r>
            <a:rPr lang="en-IN" dirty="0" smtClean="0"/>
            <a:t>Harmful to birds.</a:t>
          </a:r>
        </a:p>
        <a:p>
          <a:r>
            <a:rPr lang="en-IN" dirty="0" smtClean="0"/>
            <a:t>Disturbs radio &amp; T.V. reception</a:t>
          </a:r>
          <a:endParaRPr lang="en-IN" dirty="0"/>
        </a:p>
      </dgm:t>
    </dgm:pt>
    <dgm:pt modelId="{23C65C36-0976-4381-94EF-B4D3D1203583}" type="parTrans" cxnId="{FAD42B37-2CE6-43DD-9732-81E7958520B7}">
      <dgm:prSet/>
      <dgm:spPr/>
      <dgm:t>
        <a:bodyPr/>
        <a:lstStyle/>
        <a:p>
          <a:endParaRPr lang="en-IN"/>
        </a:p>
      </dgm:t>
    </dgm:pt>
    <dgm:pt modelId="{ACD8E0C1-EAFD-4D03-8817-909BE55CBD29}" type="sibTrans" cxnId="{FAD42B37-2CE6-43DD-9732-81E7958520B7}">
      <dgm:prSet/>
      <dgm:spPr/>
      <dgm:t>
        <a:bodyPr/>
        <a:lstStyle/>
        <a:p>
          <a:endParaRPr lang="en-IN"/>
        </a:p>
      </dgm:t>
    </dgm:pt>
    <dgm:pt modelId="{13BE02AC-A716-4FC3-BF2F-5B475F2DC0E7}" type="pres">
      <dgm:prSet presAssocID="{4053D568-798C-4C4D-8FFA-4F141F79B798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2DB2415-9C35-4922-91AB-6C818FC94536}" type="pres">
      <dgm:prSet presAssocID="{4053D568-798C-4C4D-8FFA-4F141F79B798}" presName="Background" presStyleLbl="bgImgPlace1" presStyleIdx="0" presStyleCnt="1" custLinFactNeighborX="370" custLinFactNeighborY="2297"/>
      <dgm:spPr/>
    </dgm:pt>
    <dgm:pt modelId="{30131096-E885-48AA-8432-A9DB0DC68031}" type="pres">
      <dgm:prSet presAssocID="{4053D568-798C-4C4D-8FFA-4F141F79B798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39FF267-3F79-4C67-83D2-79B017C939ED}" type="pres">
      <dgm:prSet presAssocID="{4053D568-798C-4C4D-8FFA-4F141F79B798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3A86771-3DD0-402A-A876-40606D7D608B}" type="pres">
      <dgm:prSet presAssocID="{4053D568-798C-4C4D-8FFA-4F141F79B798}" presName="Plus" presStyleLbl="alignNode1" presStyleIdx="0" presStyleCnt="2"/>
      <dgm:spPr/>
    </dgm:pt>
    <dgm:pt modelId="{8D877E98-3F50-4161-A699-61AABCFAF349}" type="pres">
      <dgm:prSet presAssocID="{4053D568-798C-4C4D-8FFA-4F141F79B798}" presName="Minus" presStyleLbl="alignNode1" presStyleIdx="1" presStyleCnt="2"/>
      <dgm:spPr/>
    </dgm:pt>
    <dgm:pt modelId="{B8D221EA-E6A8-43C8-AF89-667F342623F2}" type="pres">
      <dgm:prSet presAssocID="{4053D568-798C-4C4D-8FFA-4F141F79B798}" presName="Divider" presStyleLbl="parChTrans1D1" presStyleIdx="0" presStyleCnt="1"/>
      <dgm:spPr/>
    </dgm:pt>
  </dgm:ptLst>
  <dgm:cxnLst>
    <dgm:cxn modelId="{5E332262-CBF4-4AFF-8A5F-F2DB99D4B7EA}" type="presOf" srcId="{0EB937F3-2214-4CEC-B1D1-88B4FACC003F}" destId="{139FF267-3F79-4C67-83D2-79B017C939ED}" srcOrd="0" destOrd="0" presId="urn:microsoft.com/office/officeart/2009/3/layout/PlusandMinus"/>
    <dgm:cxn modelId="{D1907B0B-83F2-409D-BA97-EFA427CA255C}" type="presOf" srcId="{4053D568-798C-4C4D-8FFA-4F141F79B798}" destId="{13BE02AC-A716-4FC3-BF2F-5B475F2DC0E7}" srcOrd="0" destOrd="0" presId="urn:microsoft.com/office/officeart/2009/3/layout/PlusandMinus"/>
    <dgm:cxn modelId="{9CE97B0B-EA50-4DD6-AEEE-A59B98EA7BFC}" type="presOf" srcId="{423C19B1-9527-4BD1-B293-C1EC90F1D1B4}" destId="{30131096-E885-48AA-8432-A9DB0DC68031}" srcOrd="0" destOrd="0" presId="urn:microsoft.com/office/officeart/2009/3/layout/PlusandMinus"/>
    <dgm:cxn modelId="{FAD42B37-2CE6-43DD-9732-81E7958520B7}" srcId="{4053D568-798C-4C4D-8FFA-4F141F79B798}" destId="{0EB937F3-2214-4CEC-B1D1-88B4FACC003F}" srcOrd="1" destOrd="0" parTransId="{23C65C36-0976-4381-94EF-B4D3D1203583}" sibTransId="{ACD8E0C1-EAFD-4D03-8817-909BE55CBD29}"/>
    <dgm:cxn modelId="{BC6F24DF-75FB-496E-A70F-16BB2F8A028B}" srcId="{4053D568-798C-4C4D-8FFA-4F141F79B798}" destId="{423C19B1-9527-4BD1-B293-C1EC90F1D1B4}" srcOrd="0" destOrd="0" parTransId="{B1286195-1601-4A85-B8F1-1E9A24D6CA35}" sibTransId="{48F6D3BD-9AA6-45BD-8E14-2A166D5D695A}"/>
    <dgm:cxn modelId="{86A15BB6-6B60-462B-A31D-F75A04E7FA34}" type="presParOf" srcId="{13BE02AC-A716-4FC3-BF2F-5B475F2DC0E7}" destId="{72DB2415-9C35-4922-91AB-6C818FC94536}" srcOrd="0" destOrd="0" presId="urn:microsoft.com/office/officeart/2009/3/layout/PlusandMinus"/>
    <dgm:cxn modelId="{AF0F89F4-FB82-451C-804D-3D814C2572BD}" type="presParOf" srcId="{13BE02AC-A716-4FC3-BF2F-5B475F2DC0E7}" destId="{30131096-E885-48AA-8432-A9DB0DC68031}" srcOrd="1" destOrd="0" presId="urn:microsoft.com/office/officeart/2009/3/layout/PlusandMinus"/>
    <dgm:cxn modelId="{44886F8F-C7B7-4DAE-A1FC-E97E9E7F0B27}" type="presParOf" srcId="{13BE02AC-A716-4FC3-BF2F-5B475F2DC0E7}" destId="{139FF267-3F79-4C67-83D2-79B017C939ED}" srcOrd="2" destOrd="0" presId="urn:microsoft.com/office/officeart/2009/3/layout/PlusandMinus"/>
    <dgm:cxn modelId="{5A569C19-423A-48DE-9400-A03D7A0E2931}" type="presParOf" srcId="{13BE02AC-A716-4FC3-BF2F-5B475F2DC0E7}" destId="{43A86771-3DD0-402A-A876-40606D7D608B}" srcOrd="3" destOrd="0" presId="urn:microsoft.com/office/officeart/2009/3/layout/PlusandMinus"/>
    <dgm:cxn modelId="{721AB9D6-E17B-4164-84E6-D9B0604DF0ED}" type="presParOf" srcId="{13BE02AC-A716-4FC3-BF2F-5B475F2DC0E7}" destId="{8D877E98-3F50-4161-A699-61AABCFAF349}" srcOrd="4" destOrd="0" presId="urn:microsoft.com/office/officeart/2009/3/layout/PlusandMinus"/>
    <dgm:cxn modelId="{53841BD9-1435-414E-BC6D-24CB7CCEE094}" type="presParOf" srcId="{13BE02AC-A716-4FC3-BF2F-5B475F2DC0E7}" destId="{B8D221EA-E6A8-43C8-AF89-667F342623F2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53D568-798C-4C4D-8FFA-4F141F79B798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23C19B1-9527-4BD1-B293-C1EC90F1D1B4}">
      <dgm:prSet phldrT="[Text]"/>
      <dgm:spPr/>
      <dgm:t>
        <a:bodyPr/>
        <a:lstStyle/>
        <a:p>
          <a:r>
            <a:rPr lang="en-IN" dirty="0" smtClean="0"/>
            <a:t>Clean Eco friendly and always available.</a:t>
          </a:r>
          <a:endParaRPr lang="en-IN" dirty="0"/>
        </a:p>
      </dgm:t>
    </dgm:pt>
    <dgm:pt modelId="{B1286195-1601-4A85-B8F1-1E9A24D6CA35}" type="parTrans" cxnId="{BC6F24DF-75FB-496E-A70F-16BB2F8A028B}">
      <dgm:prSet/>
      <dgm:spPr/>
      <dgm:t>
        <a:bodyPr/>
        <a:lstStyle/>
        <a:p>
          <a:endParaRPr lang="en-IN"/>
        </a:p>
      </dgm:t>
    </dgm:pt>
    <dgm:pt modelId="{48F6D3BD-9AA6-45BD-8E14-2A166D5D695A}" type="sibTrans" cxnId="{BC6F24DF-75FB-496E-A70F-16BB2F8A028B}">
      <dgm:prSet/>
      <dgm:spPr/>
      <dgm:t>
        <a:bodyPr/>
        <a:lstStyle/>
        <a:p>
          <a:endParaRPr lang="en-IN"/>
        </a:p>
      </dgm:t>
    </dgm:pt>
    <dgm:pt modelId="{0EB937F3-2214-4CEC-B1D1-88B4FACC003F}">
      <dgm:prSet phldrT="[Text]"/>
      <dgm:spPr/>
      <dgm:t>
        <a:bodyPr/>
        <a:lstStyle/>
        <a:p>
          <a:r>
            <a:rPr lang="en-IN" dirty="0" smtClean="0"/>
            <a:t>Located far away from cities so costly to transport.</a:t>
          </a:r>
          <a:endParaRPr lang="en-IN" dirty="0"/>
        </a:p>
      </dgm:t>
    </dgm:pt>
    <dgm:pt modelId="{23C65C36-0976-4381-94EF-B4D3D1203583}" type="parTrans" cxnId="{FAD42B37-2CE6-43DD-9732-81E7958520B7}">
      <dgm:prSet/>
      <dgm:spPr/>
      <dgm:t>
        <a:bodyPr/>
        <a:lstStyle/>
        <a:p>
          <a:endParaRPr lang="en-IN"/>
        </a:p>
      </dgm:t>
    </dgm:pt>
    <dgm:pt modelId="{ACD8E0C1-EAFD-4D03-8817-909BE55CBD29}" type="sibTrans" cxnId="{FAD42B37-2CE6-43DD-9732-81E7958520B7}">
      <dgm:prSet/>
      <dgm:spPr/>
      <dgm:t>
        <a:bodyPr/>
        <a:lstStyle/>
        <a:p>
          <a:endParaRPr lang="en-IN"/>
        </a:p>
      </dgm:t>
    </dgm:pt>
    <dgm:pt modelId="{13BE02AC-A716-4FC3-BF2F-5B475F2DC0E7}" type="pres">
      <dgm:prSet presAssocID="{4053D568-798C-4C4D-8FFA-4F141F79B798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2DB2415-9C35-4922-91AB-6C818FC94536}" type="pres">
      <dgm:prSet presAssocID="{4053D568-798C-4C4D-8FFA-4F141F79B798}" presName="Background" presStyleLbl="bgImgPlace1" presStyleIdx="0" presStyleCnt="1"/>
      <dgm:spPr/>
    </dgm:pt>
    <dgm:pt modelId="{30131096-E885-48AA-8432-A9DB0DC68031}" type="pres">
      <dgm:prSet presAssocID="{4053D568-798C-4C4D-8FFA-4F141F79B798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39FF267-3F79-4C67-83D2-79B017C939ED}" type="pres">
      <dgm:prSet presAssocID="{4053D568-798C-4C4D-8FFA-4F141F79B798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3A86771-3DD0-402A-A876-40606D7D608B}" type="pres">
      <dgm:prSet presAssocID="{4053D568-798C-4C4D-8FFA-4F141F79B798}" presName="Plus" presStyleLbl="alignNode1" presStyleIdx="0" presStyleCnt="2"/>
      <dgm:spPr/>
    </dgm:pt>
    <dgm:pt modelId="{8D877E98-3F50-4161-A699-61AABCFAF349}" type="pres">
      <dgm:prSet presAssocID="{4053D568-798C-4C4D-8FFA-4F141F79B798}" presName="Minus" presStyleLbl="alignNode1" presStyleIdx="1" presStyleCnt="2"/>
      <dgm:spPr/>
    </dgm:pt>
    <dgm:pt modelId="{B8D221EA-E6A8-43C8-AF89-667F342623F2}" type="pres">
      <dgm:prSet presAssocID="{4053D568-798C-4C4D-8FFA-4F141F79B798}" presName="Divider" presStyleLbl="parChTrans1D1" presStyleIdx="0" presStyleCnt="1"/>
      <dgm:spPr/>
    </dgm:pt>
  </dgm:ptLst>
  <dgm:cxnLst>
    <dgm:cxn modelId="{EE9AF8E4-82FC-4836-ADF3-C02E807DF5D4}" type="presOf" srcId="{4053D568-798C-4C4D-8FFA-4F141F79B798}" destId="{13BE02AC-A716-4FC3-BF2F-5B475F2DC0E7}" srcOrd="0" destOrd="0" presId="urn:microsoft.com/office/officeart/2009/3/layout/PlusandMinus"/>
    <dgm:cxn modelId="{76CAC33F-076E-4B13-8B0A-D85F0909FD8C}" type="presOf" srcId="{423C19B1-9527-4BD1-B293-C1EC90F1D1B4}" destId="{30131096-E885-48AA-8432-A9DB0DC68031}" srcOrd="0" destOrd="0" presId="urn:microsoft.com/office/officeart/2009/3/layout/PlusandMinus"/>
    <dgm:cxn modelId="{FAD42B37-2CE6-43DD-9732-81E7958520B7}" srcId="{4053D568-798C-4C4D-8FFA-4F141F79B798}" destId="{0EB937F3-2214-4CEC-B1D1-88B4FACC003F}" srcOrd="1" destOrd="0" parTransId="{23C65C36-0976-4381-94EF-B4D3D1203583}" sibTransId="{ACD8E0C1-EAFD-4D03-8817-909BE55CBD29}"/>
    <dgm:cxn modelId="{2B8E1C66-65FC-4D9F-B9E9-BD89F82DED6D}" type="presOf" srcId="{0EB937F3-2214-4CEC-B1D1-88B4FACC003F}" destId="{139FF267-3F79-4C67-83D2-79B017C939ED}" srcOrd="0" destOrd="0" presId="urn:microsoft.com/office/officeart/2009/3/layout/PlusandMinus"/>
    <dgm:cxn modelId="{BC6F24DF-75FB-496E-A70F-16BB2F8A028B}" srcId="{4053D568-798C-4C4D-8FFA-4F141F79B798}" destId="{423C19B1-9527-4BD1-B293-C1EC90F1D1B4}" srcOrd="0" destOrd="0" parTransId="{B1286195-1601-4A85-B8F1-1E9A24D6CA35}" sibTransId="{48F6D3BD-9AA6-45BD-8E14-2A166D5D695A}"/>
    <dgm:cxn modelId="{8582D012-2DFE-440C-B5E8-8DBC5D357D5D}" type="presParOf" srcId="{13BE02AC-A716-4FC3-BF2F-5B475F2DC0E7}" destId="{72DB2415-9C35-4922-91AB-6C818FC94536}" srcOrd="0" destOrd="0" presId="urn:microsoft.com/office/officeart/2009/3/layout/PlusandMinus"/>
    <dgm:cxn modelId="{7FFD1B93-B0EA-4AE8-A4EF-5457B04399A8}" type="presParOf" srcId="{13BE02AC-A716-4FC3-BF2F-5B475F2DC0E7}" destId="{30131096-E885-48AA-8432-A9DB0DC68031}" srcOrd="1" destOrd="0" presId="urn:microsoft.com/office/officeart/2009/3/layout/PlusandMinus"/>
    <dgm:cxn modelId="{0A125B6C-FDCA-4296-B768-2FDD33EB3A54}" type="presParOf" srcId="{13BE02AC-A716-4FC3-BF2F-5B475F2DC0E7}" destId="{139FF267-3F79-4C67-83D2-79B017C939ED}" srcOrd="2" destOrd="0" presId="urn:microsoft.com/office/officeart/2009/3/layout/PlusandMinus"/>
    <dgm:cxn modelId="{BE2ACF39-B7D1-47FB-8BAD-FD82C60C84FD}" type="presParOf" srcId="{13BE02AC-A716-4FC3-BF2F-5B475F2DC0E7}" destId="{43A86771-3DD0-402A-A876-40606D7D608B}" srcOrd="3" destOrd="0" presId="urn:microsoft.com/office/officeart/2009/3/layout/PlusandMinus"/>
    <dgm:cxn modelId="{C3036219-CE43-489D-AD81-4D0F63F143CE}" type="presParOf" srcId="{13BE02AC-A716-4FC3-BF2F-5B475F2DC0E7}" destId="{8D877E98-3F50-4161-A699-61AABCFAF349}" srcOrd="4" destOrd="0" presId="urn:microsoft.com/office/officeart/2009/3/layout/PlusandMinus"/>
    <dgm:cxn modelId="{D95FBF1C-1EA2-4DB9-A4D9-C7F7DB01C5C0}" type="presParOf" srcId="{13BE02AC-A716-4FC3-BF2F-5B475F2DC0E7}" destId="{B8D221EA-E6A8-43C8-AF89-667F342623F2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53D568-798C-4C4D-8FFA-4F141F79B798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23C19B1-9527-4BD1-B293-C1EC90F1D1B4}">
      <dgm:prSet phldrT="[Text]"/>
      <dgm:spPr/>
      <dgm:t>
        <a:bodyPr/>
        <a:lstStyle/>
        <a:p>
          <a:r>
            <a:rPr lang="en-IN" dirty="0" smtClean="0"/>
            <a:t>Inexhaustible.</a:t>
          </a:r>
        </a:p>
        <a:p>
          <a:r>
            <a:rPr lang="en-IN" dirty="0" smtClean="0"/>
            <a:t>Non polluting.</a:t>
          </a:r>
          <a:endParaRPr lang="en-IN" dirty="0"/>
        </a:p>
      </dgm:t>
    </dgm:pt>
    <dgm:pt modelId="{B1286195-1601-4A85-B8F1-1E9A24D6CA35}" type="parTrans" cxnId="{BC6F24DF-75FB-496E-A70F-16BB2F8A028B}">
      <dgm:prSet/>
      <dgm:spPr/>
      <dgm:t>
        <a:bodyPr/>
        <a:lstStyle/>
        <a:p>
          <a:endParaRPr lang="en-IN"/>
        </a:p>
      </dgm:t>
    </dgm:pt>
    <dgm:pt modelId="{48F6D3BD-9AA6-45BD-8E14-2A166D5D695A}" type="sibTrans" cxnId="{BC6F24DF-75FB-496E-A70F-16BB2F8A028B}">
      <dgm:prSet/>
      <dgm:spPr/>
      <dgm:t>
        <a:bodyPr/>
        <a:lstStyle/>
        <a:p>
          <a:endParaRPr lang="en-IN"/>
        </a:p>
      </dgm:t>
    </dgm:pt>
    <dgm:pt modelId="{0EB937F3-2214-4CEC-B1D1-88B4FACC003F}">
      <dgm:prSet phldrT="[Text]"/>
      <dgm:spPr/>
      <dgm:t>
        <a:bodyPr/>
        <a:lstStyle/>
        <a:p>
          <a:r>
            <a:rPr lang="en-IN" dirty="0" smtClean="0"/>
            <a:t>Expensive.</a:t>
          </a:r>
        </a:p>
        <a:p>
          <a:r>
            <a:rPr lang="en-IN" dirty="0" smtClean="0"/>
            <a:t>Diffused source ,so gets wasted.</a:t>
          </a:r>
          <a:endParaRPr lang="en-IN" dirty="0"/>
        </a:p>
      </dgm:t>
    </dgm:pt>
    <dgm:pt modelId="{23C65C36-0976-4381-94EF-B4D3D1203583}" type="parTrans" cxnId="{FAD42B37-2CE6-43DD-9732-81E7958520B7}">
      <dgm:prSet/>
      <dgm:spPr/>
      <dgm:t>
        <a:bodyPr/>
        <a:lstStyle/>
        <a:p>
          <a:endParaRPr lang="en-IN"/>
        </a:p>
      </dgm:t>
    </dgm:pt>
    <dgm:pt modelId="{ACD8E0C1-EAFD-4D03-8817-909BE55CBD29}" type="sibTrans" cxnId="{FAD42B37-2CE6-43DD-9732-81E7958520B7}">
      <dgm:prSet/>
      <dgm:spPr/>
      <dgm:t>
        <a:bodyPr/>
        <a:lstStyle/>
        <a:p>
          <a:endParaRPr lang="en-IN"/>
        </a:p>
      </dgm:t>
    </dgm:pt>
    <dgm:pt modelId="{13BE02AC-A716-4FC3-BF2F-5B475F2DC0E7}" type="pres">
      <dgm:prSet presAssocID="{4053D568-798C-4C4D-8FFA-4F141F79B798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2DB2415-9C35-4922-91AB-6C818FC94536}" type="pres">
      <dgm:prSet presAssocID="{4053D568-798C-4C4D-8FFA-4F141F79B798}" presName="Background" presStyleLbl="bgImgPlace1" presStyleIdx="0" presStyleCnt="1"/>
      <dgm:spPr/>
    </dgm:pt>
    <dgm:pt modelId="{30131096-E885-48AA-8432-A9DB0DC68031}" type="pres">
      <dgm:prSet presAssocID="{4053D568-798C-4C4D-8FFA-4F141F79B798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39FF267-3F79-4C67-83D2-79B017C939ED}" type="pres">
      <dgm:prSet presAssocID="{4053D568-798C-4C4D-8FFA-4F141F79B798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3A86771-3DD0-402A-A876-40606D7D608B}" type="pres">
      <dgm:prSet presAssocID="{4053D568-798C-4C4D-8FFA-4F141F79B798}" presName="Plus" presStyleLbl="alignNode1" presStyleIdx="0" presStyleCnt="2"/>
      <dgm:spPr/>
    </dgm:pt>
    <dgm:pt modelId="{8D877E98-3F50-4161-A699-61AABCFAF349}" type="pres">
      <dgm:prSet presAssocID="{4053D568-798C-4C4D-8FFA-4F141F79B798}" presName="Minus" presStyleLbl="alignNode1" presStyleIdx="1" presStyleCnt="2"/>
      <dgm:spPr/>
    </dgm:pt>
    <dgm:pt modelId="{B8D221EA-E6A8-43C8-AF89-667F342623F2}" type="pres">
      <dgm:prSet presAssocID="{4053D568-798C-4C4D-8FFA-4F141F79B798}" presName="Divider" presStyleLbl="parChTrans1D1" presStyleIdx="0" presStyleCnt="1"/>
      <dgm:spPr/>
    </dgm:pt>
  </dgm:ptLst>
  <dgm:cxnLst>
    <dgm:cxn modelId="{1620F304-0A3E-4154-B7BA-4BFA9A679020}" type="presOf" srcId="{423C19B1-9527-4BD1-B293-C1EC90F1D1B4}" destId="{30131096-E885-48AA-8432-A9DB0DC68031}" srcOrd="0" destOrd="0" presId="urn:microsoft.com/office/officeart/2009/3/layout/PlusandMinus"/>
    <dgm:cxn modelId="{B196A892-096F-439A-9A50-A3CDCC25D319}" type="presOf" srcId="{0EB937F3-2214-4CEC-B1D1-88B4FACC003F}" destId="{139FF267-3F79-4C67-83D2-79B017C939ED}" srcOrd="0" destOrd="0" presId="urn:microsoft.com/office/officeart/2009/3/layout/PlusandMinus"/>
    <dgm:cxn modelId="{FAD42B37-2CE6-43DD-9732-81E7958520B7}" srcId="{4053D568-798C-4C4D-8FFA-4F141F79B798}" destId="{0EB937F3-2214-4CEC-B1D1-88B4FACC003F}" srcOrd="1" destOrd="0" parTransId="{23C65C36-0976-4381-94EF-B4D3D1203583}" sibTransId="{ACD8E0C1-EAFD-4D03-8817-909BE55CBD29}"/>
    <dgm:cxn modelId="{001187D7-D30E-4C84-94A3-1E020F0BD544}" type="presOf" srcId="{4053D568-798C-4C4D-8FFA-4F141F79B798}" destId="{13BE02AC-A716-4FC3-BF2F-5B475F2DC0E7}" srcOrd="0" destOrd="0" presId="urn:microsoft.com/office/officeart/2009/3/layout/PlusandMinus"/>
    <dgm:cxn modelId="{BC6F24DF-75FB-496E-A70F-16BB2F8A028B}" srcId="{4053D568-798C-4C4D-8FFA-4F141F79B798}" destId="{423C19B1-9527-4BD1-B293-C1EC90F1D1B4}" srcOrd="0" destOrd="0" parTransId="{B1286195-1601-4A85-B8F1-1E9A24D6CA35}" sibTransId="{48F6D3BD-9AA6-45BD-8E14-2A166D5D695A}"/>
    <dgm:cxn modelId="{D64157E7-022C-4023-A17C-8D7EDB3879B3}" type="presParOf" srcId="{13BE02AC-A716-4FC3-BF2F-5B475F2DC0E7}" destId="{72DB2415-9C35-4922-91AB-6C818FC94536}" srcOrd="0" destOrd="0" presId="urn:microsoft.com/office/officeart/2009/3/layout/PlusandMinus"/>
    <dgm:cxn modelId="{CC72ACFA-3292-4CB7-BA74-84B86525FAD8}" type="presParOf" srcId="{13BE02AC-A716-4FC3-BF2F-5B475F2DC0E7}" destId="{30131096-E885-48AA-8432-A9DB0DC68031}" srcOrd="1" destOrd="0" presId="urn:microsoft.com/office/officeart/2009/3/layout/PlusandMinus"/>
    <dgm:cxn modelId="{AD5607CC-E3B9-497F-A04C-CF66D21C52DD}" type="presParOf" srcId="{13BE02AC-A716-4FC3-BF2F-5B475F2DC0E7}" destId="{139FF267-3F79-4C67-83D2-79B017C939ED}" srcOrd="2" destOrd="0" presId="urn:microsoft.com/office/officeart/2009/3/layout/PlusandMinus"/>
    <dgm:cxn modelId="{CE3BB427-07C3-4E23-A0FC-5A64F41E5F52}" type="presParOf" srcId="{13BE02AC-A716-4FC3-BF2F-5B475F2DC0E7}" destId="{43A86771-3DD0-402A-A876-40606D7D608B}" srcOrd="3" destOrd="0" presId="urn:microsoft.com/office/officeart/2009/3/layout/PlusandMinus"/>
    <dgm:cxn modelId="{7AF2C08B-BD15-45BA-9872-272B24F5FE59}" type="presParOf" srcId="{13BE02AC-A716-4FC3-BF2F-5B475F2DC0E7}" destId="{8D877E98-3F50-4161-A699-61AABCFAF349}" srcOrd="4" destOrd="0" presId="urn:microsoft.com/office/officeart/2009/3/layout/PlusandMinus"/>
    <dgm:cxn modelId="{DAD3AA1F-70F1-456A-BE36-DCC5FB1E2FD9}" type="presParOf" srcId="{13BE02AC-A716-4FC3-BF2F-5B475F2DC0E7}" destId="{B8D221EA-E6A8-43C8-AF89-667F342623F2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1F8E5-567D-4AC1-A2F2-8DF10126CDD0}">
      <dsp:nvSpPr>
        <dsp:cNvPr id="0" name=""/>
        <dsp:cNvSpPr/>
      </dsp:nvSpPr>
      <dsp:spPr>
        <a:xfrm>
          <a:off x="3495972" y="2111"/>
          <a:ext cx="2152054" cy="1398835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500" kern="1200" smtClean="0"/>
            <a:t>OIL</a:t>
          </a:r>
          <a:endParaRPr lang="en-IN" sz="3500" kern="1200" dirty="0"/>
        </a:p>
      </dsp:txBody>
      <dsp:txXfrm>
        <a:off x="3564257" y="70396"/>
        <a:ext cx="2015484" cy="1262265"/>
      </dsp:txXfrm>
    </dsp:sp>
    <dsp:sp modelId="{65E88C8C-BF65-4826-882E-9993B0884D51}">
      <dsp:nvSpPr>
        <dsp:cNvPr id="0" name=""/>
        <dsp:cNvSpPr/>
      </dsp:nvSpPr>
      <dsp:spPr>
        <a:xfrm>
          <a:off x="1776343" y="701529"/>
          <a:ext cx="5591312" cy="5591312"/>
        </a:xfrm>
        <a:custGeom>
          <a:avLst/>
          <a:gdLst/>
          <a:ahLst/>
          <a:cxnLst/>
          <a:rect l="0" t="0" r="0" b="0"/>
          <a:pathLst>
            <a:path>
              <a:moveTo>
                <a:pt x="3886479" y="221593"/>
              </a:moveTo>
              <a:arcTo wR="2795656" hR="2795656" stAng="17577960" swAng="1962286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FA79F-BB8E-45A4-B546-7BA4A4F150D6}">
      <dsp:nvSpPr>
        <dsp:cNvPr id="0" name=""/>
        <dsp:cNvSpPr/>
      </dsp:nvSpPr>
      <dsp:spPr>
        <a:xfrm>
          <a:off x="6154799" y="1933862"/>
          <a:ext cx="2152054" cy="1398835"/>
        </a:xfrm>
        <a:prstGeom prst="roundRect">
          <a:avLst/>
        </a:prstGeom>
        <a:solidFill>
          <a:schemeClr val="accent2">
            <a:shade val="50000"/>
            <a:hueOff val="-16594"/>
            <a:satOff val="-3364"/>
            <a:lumOff val="185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500" kern="1200" dirty="0" smtClean="0"/>
            <a:t>Natural Gas</a:t>
          </a:r>
          <a:endParaRPr lang="en-IN" sz="3500" kern="1200" dirty="0"/>
        </a:p>
      </dsp:txBody>
      <dsp:txXfrm>
        <a:off x="6223084" y="2002147"/>
        <a:ext cx="2015484" cy="1262265"/>
      </dsp:txXfrm>
    </dsp:sp>
    <dsp:sp modelId="{596B9A2B-A3C0-4596-9D85-EDBAB3DC16B7}">
      <dsp:nvSpPr>
        <dsp:cNvPr id="0" name=""/>
        <dsp:cNvSpPr/>
      </dsp:nvSpPr>
      <dsp:spPr>
        <a:xfrm>
          <a:off x="1776343" y="701529"/>
          <a:ext cx="5591312" cy="5591312"/>
        </a:xfrm>
        <a:custGeom>
          <a:avLst/>
          <a:gdLst/>
          <a:ahLst/>
          <a:cxnLst/>
          <a:rect l="0" t="0" r="0" b="0"/>
          <a:pathLst>
            <a:path>
              <a:moveTo>
                <a:pt x="5587465" y="2649043"/>
              </a:moveTo>
              <a:arcTo wR="2795656" hR="2795656" stAng="21419631" swAng="2196878"/>
            </a:path>
          </a:pathLst>
        </a:custGeom>
        <a:noFill/>
        <a:ln w="9525" cap="flat" cmpd="sng" algn="ctr">
          <a:solidFill>
            <a:schemeClr val="accent2">
              <a:shade val="90000"/>
              <a:hueOff val="-16400"/>
              <a:satOff val="-2778"/>
              <a:lumOff val="128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A1F077-5E70-4B00-A459-888FB45D8349}">
      <dsp:nvSpPr>
        <dsp:cNvPr id="0" name=""/>
        <dsp:cNvSpPr/>
      </dsp:nvSpPr>
      <dsp:spPr>
        <a:xfrm>
          <a:off x="5139218" y="5059501"/>
          <a:ext cx="2152054" cy="1398835"/>
        </a:xfrm>
        <a:prstGeom prst="roundRect">
          <a:avLst/>
        </a:prstGeom>
        <a:solidFill>
          <a:schemeClr val="accent2">
            <a:shade val="50000"/>
            <a:hueOff val="-33187"/>
            <a:satOff val="-6727"/>
            <a:lumOff val="37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500" kern="1200" dirty="0" smtClean="0"/>
            <a:t>Fire wood</a:t>
          </a:r>
          <a:endParaRPr lang="en-IN" sz="3500" kern="1200" dirty="0"/>
        </a:p>
      </dsp:txBody>
      <dsp:txXfrm>
        <a:off x="5207503" y="5127786"/>
        <a:ext cx="2015484" cy="1262265"/>
      </dsp:txXfrm>
    </dsp:sp>
    <dsp:sp modelId="{6DC831EA-51C2-47B5-8AC7-D722D617D4FE}">
      <dsp:nvSpPr>
        <dsp:cNvPr id="0" name=""/>
        <dsp:cNvSpPr/>
      </dsp:nvSpPr>
      <dsp:spPr>
        <a:xfrm>
          <a:off x="1776343" y="701529"/>
          <a:ext cx="5591312" cy="5591312"/>
        </a:xfrm>
        <a:custGeom>
          <a:avLst/>
          <a:gdLst/>
          <a:ahLst/>
          <a:cxnLst/>
          <a:rect l="0" t="0" r="0" b="0"/>
          <a:pathLst>
            <a:path>
              <a:moveTo>
                <a:pt x="3351761" y="5535445"/>
              </a:moveTo>
              <a:arcTo wR="2795656" hR="2795656" stAng="4711580" swAng="1376840"/>
            </a:path>
          </a:pathLst>
        </a:custGeom>
        <a:noFill/>
        <a:ln w="9525" cap="flat" cmpd="sng" algn="ctr">
          <a:solidFill>
            <a:schemeClr val="accent2">
              <a:shade val="90000"/>
              <a:hueOff val="-32801"/>
              <a:satOff val="-5555"/>
              <a:lumOff val="256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824BC-326C-400A-9FB3-30C9E74AB890}">
      <dsp:nvSpPr>
        <dsp:cNvPr id="0" name=""/>
        <dsp:cNvSpPr/>
      </dsp:nvSpPr>
      <dsp:spPr>
        <a:xfrm>
          <a:off x="1852727" y="5059501"/>
          <a:ext cx="2152054" cy="1398835"/>
        </a:xfrm>
        <a:prstGeom prst="roundRect">
          <a:avLst/>
        </a:prstGeom>
        <a:solidFill>
          <a:schemeClr val="accent2">
            <a:shade val="50000"/>
            <a:hueOff val="-33187"/>
            <a:satOff val="-6727"/>
            <a:lumOff val="37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500" kern="1200" dirty="0" smtClean="0"/>
            <a:t>Coal</a:t>
          </a:r>
          <a:endParaRPr lang="en-IN" sz="3500" kern="1200" dirty="0"/>
        </a:p>
      </dsp:txBody>
      <dsp:txXfrm>
        <a:off x="1921012" y="5127786"/>
        <a:ext cx="2015484" cy="1262265"/>
      </dsp:txXfrm>
    </dsp:sp>
    <dsp:sp modelId="{E794711D-4AEB-4319-B112-5549DDC9BE70}">
      <dsp:nvSpPr>
        <dsp:cNvPr id="0" name=""/>
        <dsp:cNvSpPr/>
      </dsp:nvSpPr>
      <dsp:spPr>
        <a:xfrm>
          <a:off x="1776343" y="701529"/>
          <a:ext cx="5591312" cy="5591312"/>
        </a:xfrm>
        <a:custGeom>
          <a:avLst/>
          <a:gdLst/>
          <a:ahLst/>
          <a:cxnLst/>
          <a:rect l="0" t="0" r="0" b="0"/>
          <a:pathLst>
            <a:path>
              <a:moveTo>
                <a:pt x="467324" y="4343094"/>
              </a:moveTo>
              <a:arcTo wR="2795656" hR="2795656" stAng="8783491" swAng="2196878"/>
            </a:path>
          </a:pathLst>
        </a:custGeom>
        <a:noFill/>
        <a:ln w="9525" cap="flat" cmpd="sng" algn="ctr">
          <a:solidFill>
            <a:schemeClr val="accent2">
              <a:shade val="90000"/>
              <a:hueOff val="-32801"/>
              <a:satOff val="-5555"/>
              <a:lumOff val="256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73849-871B-4737-B0BA-BA119F1998EC}">
      <dsp:nvSpPr>
        <dsp:cNvPr id="0" name=""/>
        <dsp:cNvSpPr/>
      </dsp:nvSpPr>
      <dsp:spPr>
        <a:xfrm>
          <a:off x="837145" y="1933862"/>
          <a:ext cx="2152054" cy="1398835"/>
        </a:xfrm>
        <a:prstGeom prst="roundRect">
          <a:avLst/>
        </a:prstGeom>
        <a:solidFill>
          <a:schemeClr val="accent2">
            <a:shade val="50000"/>
            <a:hueOff val="-16594"/>
            <a:satOff val="-3364"/>
            <a:lumOff val="185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500" kern="1200" dirty="0" err="1" smtClean="0"/>
            <a:t>Hydel</a:t>
          </a:r>
          <a:r>
            <a:rPr lang="en-IN" sz="3500" kern="1200" dirty="0" smtClean="0"/>
            <a:t> Power</a:t>
          </a:r>
          <a:endParaRPr lang="en-IN" sz="3500" kern="1200" dirty="0"/>
        </a:p>
      </dsp:txBody>
      <dsp:txXfrm>
        <a:off x="905430" y="2002147"/>
        <a:ext cx="2015484" cy="1262265"/>
      </dsp:txXfrm>
    </dsp:sp>
    <dsp:sp modelId="{46BE1540-571D-4698-9BF3-E28BC26D69F0}">
      <dsp:nvSpPr>
        <dsp:cNvPr id="0" name=""/>
        <dsp:cNvSpPr/>
      </dsp:nvSpPr>
      <dsp:spPr>
        <a:xfrm>
          <a:off x="1776343" y="701529"/>
          <a:ext cx="5591312" cy="5591312"/>
        </a:xfrm>
        <a:custGeom>
          <a:avLst/>
          <a:gdLst/>
          <a:ahLst/>
          <a:cxnLst/>
          <a:rect l="0" t="0" r="0" b="0"/>
          <a:pathLst>
            <a:path>
              <a:moveTo>
                <a:pt x="486973" y="1219053"/>
              </a:moveTo>
              <a:arcTo wR="2795656" hR="2795656" stAng="12859754" swAng="1962286"/>
            </a:path>
          </a:pathLst>
        </a:custGeom>
        <a:noFill/>
        <a:ln w="9525" cap="flat" cmpd="sng" algn="ctr">
          <a:solidFill>
            <a:schemeClr val="accent2">
              <a:shade val="90000"/>
              <a:hueOff val="-16400"/>
              <a:satOff val="-2778"/>
              <a:lumOff val="128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B2415-9C35-4922-91AB-6C818FC94536}">
      <dsp:nvSpPr>
        <dsp:cNvPr id="0" name=""/>
        <dsp:cNvSpPr/>
      </dsp:nvSpPr>
      <dsp:spPr>
        <a:xfrm>
          <a:off x="809243" y="1735958"/>
          <a:ext cx="7822692" cy="404271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31096-E885-48AA-8432-A9DB0DC68031}">
      <dsp:nvSpPr>
        <dsp:cNvPr id="0" name=""/>
        <dsp:cNvSpPr/>
      </dsp:nvSpPr>
      <dsp:spPr>
        <a:xfrm>
          <a:off x="1043025" y="2208759"/>
          <a:ext cx="3632606" cy="3458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5000" kern="1200" dirty="0" smtClean="0"/>
            <a:t>Non polluting.</a:t>
          </a:r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5000" kern="1200" dirty="0" smtClean="0"/>
            <a:t>Inexhaustible</a:t>
          </a:r>
          <a:endParaRPr lang="en-IN" sz="5000" kern="1200" dirty="0"/>
        </a:p>
      </dsp:txBody>
      <dsp:txXfrm>
        <a:off x="1043025" y="2208759"/>
        <a:ext cx="3632606" cy="3458497"/>
      </dsp:txXfrm>
    </dsp:sp>
    <dsp:sp modelId="{139FF267-3F79-4C67-83D2-79B017C939ED}">
      <dsp:nvSpPr>
        <dsp:cNvPr id="0" name=""/>
        <dsp:cNvSpPr/>
      </dsp:nvSpPr>
      <dsp:spPr>
        <a:xfrm>
          <a:off x="4756556" y="2208759"/>
          <a:ext cx="3632606" cy="3458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5000" kern="1200" dirty="0" smtClean="0"/>
            <a:t>Destroys habitat.</a:t>
          </a:r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5000" kern="1200" dirty="0" smtClean="0"/>
            <a:t>Difficult to harness.</a:t>
          </a:r>
          <a:endParaRPr lang="en-IN" sz="5000" kern="1200" dirty="0"/>
        </a:p>
      </dsp:txBody>
      <dsp:txXfrm>
        <a:off x="4756556" y="2208759"/>
        <a:ext cx="3632606" cy="3458497"/>
      </dsp:txXfrm>
    </dsp:sp>
    <dsp:sp modelId="{43A86771-3DD0-402A-A876-40606D7D608B}">
      <dsp:nvSpPr>
        <dsp:cNvPr id="0" name=""/>
        <dsp:cNvSpPr/>
      </dsp:nvSpPr>
      <dsp:spPr>
        <a:xfrm>
          <a:off x="0" y="926921"/>
          <a:ext cx="1528572" cy="1528572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77E98-3F50-4161-A699-61AABCFAF349}">
      <dsp:nvSpPr>
        <dsp:cNvPr id="0" name=""/>
        <dsp:cNvSpPr/>
      </dsp:nvSpPr>
      <dsp:spPr>
        <a:xfrm>
          <a:off x="7552944" y="1476632"/>
          <a:ext cx="1438656" cy="493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221EA-E6A8-43C8-AF89-667F342623F2}">
      <dsp:nvSpPr>
        <dsp:cNvPr id="0" name=""/>
        <dsp:cNvSpPr/>
      </dsp:nvSpPr>
      <dsp:spPr>
        <a:xfrm>
          <a:off x="4720590" y="2216154"/>
          <a:ext cx="899" cy="3303197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B2415-9C35-4922-91AB-6C818FC94536}">
      <dsp:nvSpPr>
        <dsp:cNvPr id="0" name=""/>
        <dsp:cNvSpPr/>
      </dsp:nvSpPr>
      <dsp:spPr>
        <a:xfrm>
          <a:off x="809243" y="1735958"/>
          <a:ext cx="7822692" cy="404271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31096-E885-48AA-8432-A9DB0DC68031}">
      <dsp:nvSpPr>
        <dsp:cNvPr id="0" name=""/>
        <dsp:cNvSpPr/>
      </dsp:nvSpPr>
      <dsp:spPr>
        <a:xfrm>
          <a:off x="1043025" y="2208759"/>
          <a:ext cx="3632606" cy="3458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65" tIns="100965" rIns="100965" bIns="100965" numCol="1" spcCol="1270" anchor="t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5300" kern="1200" dirty="0" smtClean="0"/>
            <a:t>Emits large amount of energy.</a:t>
          </a:r>
          <a:endParaRPr lang="en-IN" sz="5300" kern="1200" dirty="0"/>
        </a:p>
      </dsp:txBody>
      <dsp:txXfrm>
        <a:off x="1043025" y="2208759"/>
        <a:ext cx="3632606" cy="3458497"/>
      </dsp:txXfrm>
    </dsp:sp>
    <dsp:sp modelId="{139FF267-3F79-4C67-83D2-79B017C939ED}">
      <dsp:nvSpPr>
        <dsp:cNvPr id="0" name=""/>
        <dsp:cNvSpPr/>
      </dsp:nvSpPr>
      <dsp:spPr>
        <a:xfrm>
          <a:off x="4756556" y="2208759"/>
          <a:ext cx="3632606" cy="3458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65" tIns="100965" rIns="100965" bIns="100965" numCol="1" spcCol="1270" anchor="t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5300" kern="1200" dirty="0" smtClean="0"/>
            <a:t>Generates radioactive wastes.</a:t>
          </a:r>
        </a:p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5300" kern="1200" dirty="0" smtClean="0"/>
            <a:t>Expensive.</a:t>
          </a:r>
          <a:endParaRPr lang="en-IN" sz="5300" kern="1200" dirty="0"/>
        </a:p>
      </dsp:txBody>
      <dsp:txXfrm>
        <a:off x="4756556" y="2208759"/>
        <a:ext cx="3632606" cy="3458497"/>
      </dsp:txXfrm>
    </dsp:sp>
    <dsp:sp modelId="{43A86771-3DD0-402A-A876-40606D7D608B}">
      <dsp:nvSpPr>
        <dsp:cNvPr id="0" name=""/>
        <dsp:cNvSpPr/>
      </dsp:nvSpPr>
      <dsp:spPr>
        <a:xfrm>
          <a:off x="0" y="926921"/>
          <a:ext cx="1528572" cy="1528572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77E98-3F50-4161-A699-61AABCFAF349}">
      <dsp:nvSpPr>
        <dsp:cNvPr id="0" name=""/>
        <dsp:cNvSpPr/>
      </dsp:nvSpPr>
      <dsp:spPr>
        <a:xfrm>
          <a:off x="7552944" y="1476632"/>
          <a:ext cx="1438656" cy="493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221EA-E6A8-43C8-AF89-667F342623F2}">
      <dsp:nvSpPr>
        <dsp:cNvPr id="0" name=""/>
        <dsp:cNvSpPr/>
      </dsp:nvSpPr>
      <dsp:spPr>
        <a:xfrm>
          <a:off x="4720590" y="2216154"/>
          <a:ext cx="899" cy="3303197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B2415-9C35-4922-91AB-6C818FC94536}">
      <dsp:nvSpPr>
        <dsp:cNvPr id="0" name=""/>
        <dsp:cNvSpPr/>
      </dsp:nvSpPr>
      <dsp:spPr>
        <a:xfrm>
          <a:off x="809243" y="1735958"/>
          <a:ext cx="7822692" cy="404271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31096-E885-48AA-8432-A9DB0DC68031}">
      <dsp:nvSpPr>
        <dsp:cNvPr id="0" name=""/>
        <dsp:cNvSpPr/>
      </dsp:nvSpPr>
      <dsp:spPr>
        <a:xfrm>
          <a:off x="1043025" y="2208759"/>
          <a:ext cx="3632606" cy="3458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200" kern="1200" dirty="0" smtClean="0"/>
            <a:t>Low cost.</a:t>
          </a:r>
        </a:p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200" kern="1200" dirty="0" smtClean="0"/>
            <a:t>Easy to operate.</a:t>
          </a:r>
        </a:p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200" kern="1200" dirty="0" smtClean="0"/>
            <a:t>Makes use of bio wastes.</a:t>
          </a:r>
          <a:endParaRPr lang="en-IN" sz="4200" kern="1200" dirty="0"/>
        </a:p>
      </dsp:txBody>
      <dsp:txXfrm>
        <a:off x="1043025" y="2208759"/>
        <a:ext cx="3632606" cy="3458497"/>
      </dsp:txXfrm>
    </dsp:sp>
    <dsp:sp modelId="{139FF267-3F79-4C67-83D2-79B017C939ED}">
      <dsp:nvSpPr>
        <dsp:cNvPr id="0" name=""/>
        <dsp:cNvSpPr/>
      </dsp:nvSpPr>
      <dsp:spPr>
        <a:xfrm>
          <a:off x="4756556" y="2208759"/>
          <a:ext cx="3632606" cy="3458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200" kern="1200" dirty="0" smtClean="0"/>
            <a:t>Causes green house effect.</a:t>
          </a:r>
          <a:endParaRPr lang="en-IN" sz="4200" kern="1200" dirty="0"/>
        </a:p>
      </dsp:txBody>
      <dsp:txXfrm>
        <a:off x="4756556" y="2208759"/>
        <a:ext cx="3632606" cy="3458497"/>
      </dsp:txXfrm>
    </dsp:sp>
    <dsp:sp modelId="{43A86771-3DD0-402A-A876-40606D7D608B}">
      <dsp:nvSpPr>
        <dsp:cNvPr id="0" name=""/>
        <dsp:cNvSpPr/>
      </dsp:nvSpPr>
      <dsp:spPr>
        <a:xfrm>
          <a:off x="0" y="926921"/>
          <a:ext cx="1528572" cy="1528572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77E98-3F50-4161-A699-61AABCFAF349}">
      <dsp:nvSpPr>
        <dsp:cNvPr id="0" name=""/>
        <dsp:cNvSpPr/>
      </dsp:nvSpPr>
      <dsp:spPr>
        <a:xfrm>
          <a:off x="7552944" y="1476632"/>
          <a:ext cx="1438656" cy="493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221EA-E6A8-43C8-AF89-667F342623F2}">
      <dsp:nvSpPr>
        <dsp:cNvPr id="0" name=""/>
        <dsp:cNvSpPr/>
      </dsp:nvSpPr>
      <dsp:spPr>
        <a:xfrm>
          <a:off x="4720590" y="2216154"/>
          <a:ext cx="899" cy="3303197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9FFCB-1D93-44BA-A59B-0D4FBAD72D8C}">
      <dsp:nvSpPr>
        <dsp:cNvPr id="0" name=""/>
        <dsp:cNvSpPr/>
      </dsp:nvSpPr>
      <dsp:spPr>
        <a:xfrm>
          <a:off x="795527" y="1725262"/>
          <a:ext cx="7690104" cy="397419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10FBB-425C-4D3A-8D83-674B731BF03E}">
      <dsp:nvSpPr>
        <dsp:cNvPr id="0" name=""/>
        <dsp:cNvSpPr/>
      </dsp:nvSpPr>
      <dsp:spPr>
        <a:xfrm>
          <a:off x="1025347" y="2190050"/>
          <a:ext cx="3571036" cy="3399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Easier to transport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Basis of petrochemical industry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>
              <a:solidFill>
                <a:srgbClr val="C00000"/>
              </a:solidFill>
            </a:rPr>
            <a:t>Easier to transport (pipeline)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>
              <a:solidFill>
                <a:srgbClr val="C00000"/>
              </a:solidFill>
            </a:rPr>
            <a:t>Cleaner and Cheaper than oil</a:t>
          </a:r>
          <a:endParaRPr lang="en-IN" sz="2800" kern="1200" dirty="0">
            <a:solidFill>
              <a:srgbClr val="C00000"/>
            </a:solidFill>
          </a:endParaRPr>
        </a:p>
      </dsp:txBody>
      <dsp:txXfrm>
        <a:off x="1025347" y="2190050"/>
        <a:ext cx="3571036" cy="3399878"/>
      </dsp:txXfrm>
    </dsp:sp>
    <dsp:sp modelId="{F677A279-0CFC-44EE-9346-862DD9084A2F}">
      <dsp:nvSpPr>
        <dsp:cNvPr id="0" name=""/>
        <dsp:cNvSpPr/>
      </dsp:nvSpPr>
      <dsp:spPr>
        <a:xfrm>
          <a:off x="4675936" y="2190050"/>
          <a:ext cx="3571036" cy="3399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Depletion of oxygen due to oil spillage and gas leakage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Pollutant –acid rain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Exploration is not easy</a:t>
          </a:r>
          <a:endParaRPr lang="en-IN" sz="2800" kern="1200" dirty="0"/>
        </a:p>
      </dsp:txBody>
      <dsp:txXfrm>
        <a:off x="4675936" y="2190050"/>
        <a:ext cx="3571036" cy="3399878"/>
      </dsp:txXfrm>
    </dsp:sp>
    <dsp:sp modelId="{B3BE12A3-B69B-4CED-8026-16E855120276}">
      <dsp:nvSpPr>
        <dsp:cNvPr id="0" name=""/>
        <dsp:cNvSpPr/>
      </dsp:nvSpPr>
      <dsp:spPr>
        <a:xfrm>
          <a:off x="0" y="929938"/>
          <a:ext cx="1502664" cy="1502664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7A712-07F8-4DA2-B5CB-6429FE483B86}">
      <dsp:nvSpPr>
        <dsp:cNvPr id="0" name=""/>
        <dsp:cNvSpPr/>
      </dsp:nvSpPr>
      <dsp:spPr>
        <a:xfrm>
          <a:off x="7424928" y="1470332"/>
          <a:ext cx="1414272" cy="484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B0F2C-CB8A-436A-AD50-FFCAC568995D}">
      <dsp:nvSpPr>
        <dsp:cNvPr id="0" name=""/>
        <dsp:cNvSpPr/>
      </dsp:nvSpPr>
      <dsp:spPr>
        <a:xfrm>
          <a:off x="4640579" y="2197320"/>
          <a:ext cx="883" cy="3247211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DBEE7-E416-4C8B-AF94-5E4ACFD47D22}">
      <dsp:nvSpPr>
        <dsp:cNvPr id="0" name=""/>
        <dsp:cNvSpPr/>
      </dsp:nvSpPr>
      <dsp:spPr>
        <a:xfrm>
          <a:off x="822959" y="1784754"/>
          <a:ext cx="7955280" cy="411124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7FF5C-0103-465D-BB61-B6F34E308C6A}">
      <dsp:nvSpPr>
        <dsp:cNvPr id="0" name=""/>
        <dsp:cNvSpPr/>
      </dsp:nvSpPr>
      <dsp:spPr>
        <a:xfrm>
          <a:off x="1060703" y="2265569"/>
          <a:ext cx="3694176" cy="3517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kern="1200" dirty="0" smtClean="0"/>
            <a:t>Easy access</a:t>
          </a: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kern="1200" dirty="0" smtClean="0"/>
            <a:t>Provides energy to large number of poor people.</a:t>
          </a:r>
          <a:endParaRPr lang="en-IN" sz="3300" kern="1200" dirty="0"/>
        </a:p>
      </dsp:txBody>
      <dsp:txXfrm>
        <a:off x="1060703" y="2265569"/>
        <a:ext cx="3694176" cy="3517115"/>
      </dsp:txXfrm>
    </dsp:sp>
    <dsp:sp modelId="{162FE671-92A7-4A8F-89F7-CE36B7EFDEF9}">
      <dsp:nvSpPr>
        <dsp:cNvPr id="0" name=""/>
        <dsp:cNvSpPr/>
      </dsp:nvSpPr>
      <dsp:spPr>
        <a:xfrm>
          <a:off x="4837175" y="2265569"/>
          <a:ext cx="3694176" cy="3517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kern="1200" dirty="0" smtClean="0"/>
            <a:t>Collection is time consuming.</a:t>
          </a: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kern="1200" dirty="0" smtClean="0"/>
            <a:t>Polluting.</a:t>
          </a: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kern="1200" dirty="0" smtClean="0"/>
            <a:t>Deforestation.</a:t>
          </a: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kern="1200" dirty="0" smtClean="0"/>
            <a:t>Promotion of green house effect.</a:t>
          </a:r>
          <a:endParaRPr lang="en-IN" sz="3300" kern="1200" dirty="0"/>
        </a:p>
      </dsp:txBody>
      <dsp:txXfrm>
        <a:off x="4837175" y="2265569"/>
        <a:ext cx="3694176" cy="3517115"/>
      </dsp:txXfrm>
    </dsp:sp>
    <dsp:sp modelId="{C749E0BF-DBC8-441A-9622-969AF704EAC5}">
      <dsp:nvSpPr>
        <dsp:cNvPr id="0" name=""/>
        <dsp:cNvSpPr/>
      </dsp:nvSpPr>
      <dsp:spPr>
        <a:xfrm>
          <a:off x="0" y="962005"/>
          <a:ext cx="1554480" cy="1554480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C8243-FCC9-4877-AC24-4EB4F1A0619C}">
      <dsp:nvSpPr>
        <dsp:cNvPr id="0" name=""/>
        <dsp:cNvSpPr/>
      </dsp:nvSpPr>
      <dsp:spPr>
        <a:xfrm>
          <a:off x="7680960" y="1521033"/>
          <a:ext cx="1463040" cy="501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43899-5D33-406C-9341-EC49C5C66150}">
      <dsp:nvSpPr>
        <dsp:cNvPr id="0" name=""/>
        <dsp:cNvSpPr/>
      </dsp:nvSpPr>
      <dsp:spPr>
        <a:xfrm>
          <a:off x="4800599" y="2273089"/>
          <a:ext cx="914" cy="3359184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B2415-9C35-4922-91AB-6C818FC94536}">
      <dsp:nvSpPr>
        <dsp:cNvPr id="0" name=""/>
        <dsp:cNvSpPr/>
      </dsp:nvSpPr>
      <dsp:spPr>
        <a:xfrm>
          <a:off x="809243" y="1735958"/>
          <a:ext cx="7822692" cy="404271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31096-E885-48AA-8432-A9DB0DC68031}">
      <dsp:nvSpPr>
        <dsp:cNvPr id="0" name=""/>
        <dsp:cNvSpPr/>
      </dsp:nvSpPr>
      <dsp:spPr>
        <a:xfrm>
          <a:off x="1043025" y="2208759"/>
          <a:ext cx="3632606" cy="3458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81915" rIns="81915" bIns="81915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300" kern="1200" dirty="0" smtClean="0"/>
            <a:t>Extensively Available.</a:t>
          </a:r>
        </a:p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300" kern="1200" dirty="0" smtClean="0"/>
            <a:t>Efficient conversion to electricity.</a:t>
          </a:r>
          <a:endParaRPr lang="en-IN" sz="4300" kern="1200" dirty="0"/>
        </a:p>
      </dsp:txBody>
      <dsp:txXfrm>
        <a:off x="1043025" y="2208759"/>
        <a:ext cx="3632606" cy="3458497"/>
      </dsp:txXfrm>
    </dsp:sp>
    <dsp:sp modelId="{139FF267-3F79-4C67-83D2-79B017C939ED}">
      <dsp:nvSpPr>
        <dsp:cNvPr id="0" name=""/>
        <dsp:cNvSpPr/>
      </dsp:nvSpPr>
      <dsp:spPr>
        <a:xfrm>
          <a:off x="4756556" y="2208759"/>
          <a:ext cx="3632606" cy="3458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81915" rIns="81915" bIns="81915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300" kern="1200" dirty="0" smtClean="0"/>
            <a:t>Polluting source.</a:t>
          </a:r>
        </a:p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300" kern="1200" dirty="0" smtClean="0"/>
            <a:t>Bulky to transport.</a:t>
          </a:r>
          <a:endParaRPr lang="en-IN" sz="4300" kern="1200" dirty="0"/>
        </a:p>
      </dsp:txBody>
      <dsp:txXfrm>
        <a:off x="4756556" y="2208759"/>
        <a:ext cx="3632606" cy="3458497"/>
      </dsp:txXfrm>
    </dsp:sp>
    <dsp:sp modelId="{43A86771-3DD0-402A-A876-40606D7D608B}">
      <dsp:nvSpPr>
        <dsp:cNvPr id="0" name=""/>
        <dsp:cNvSpPr/>
      </dsp:nvSpPr>
      <dsp:spPr>
        <a:xfrm>
          <a:off x="0" y="926921"/>
          <a:ext cx="1528572" cy="1528572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77E98-3F50-4161-A699-61AABCFAF349}">
      <dsp:nvSpPr>
        <dsp:cNvPr id="0" name=""/>
        <dsp:cNvSpPr/>
      </dsp:nvSpPr>
      <dsp:spPr>
        <a:xfrm>
          <a:off x="7552944" y="1476632"/>
          <a:ext cx="1438656" cy="493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221EA-E6A8-43C8-AF89-667F342623F2}">
      <dsp:nvSpPr>
        <dsp:cNvPr id="0" name=""/>
        <dsp:cNvSpPr/>
      </dsp:nvSpPr>
      <dsp:spPr>
        <a:xfrm>
          <a:off x="4720590" y="2216154"/>
          <a:ext cx="899" cy="3303197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B2415-9C35-4922-91AB-6C818FC94536}">
      <dsp:nvSpPr>
        <dsp:cNvPr id="0" name=""/>
        <dsp:cNvSpPr/>
      </dsp:nvSpPr>
      <dsp:spPr>
        <a:xfrm>
          <a:off x="838187" y="1828819"/>
          <a:ext cx="7822692" cy="404271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31096-E885-48AA-8432-A9DB0DC68031}">
      <dsp:nvSpPr>
        <dsp:cNvPr id="0" name=""/>
        <dsp:cNvSpPr/>
      </dsp:nvSpPr>
      <dsp:spPr>
        <a:xfrm>
          <a:off x="1043025" y="2208759"/>
          <a:ext cx="3632606" cy="3458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74295" rIns="74295" bIns="74295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900" kern="1200" dirty="0" smtClean="0"/>
            <a:t>Non Polluting.</a:t>
          </a:r>
        </a:p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900" kern="1200" dirty="0" smtClean="0"/>
            <a:t>Promotes irrigation and fishing.</a:t>
          </a:r>
        </a:p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900" kern="1200" dirty="0" smtClean="0"/>
            <a:t>Cheap</a:t>
          </a:r>
          <a:endParaRPr lang="en-IN" sz="3900" kern="1200" dirty="0"/>
        </a:p>
      </dsp:txBody>
      <dsp:txXfrm>
        <a:off x="1043025" y="2208759"/>
        <a:ext cx="3632606" cy="3458497"/>
      </dsp:txXfrm>
    </dsp:sp>
    <dsp:sp modelId="{139FF267-3F79-4C67-83D2-79B017C939ED}">
      <dsp:nvSpPr>
        <dsp:cNvPr id="0" name=""/>
        <dsp:cNvSpPr/>
      </dsp:nvSpPr>
      <dsp:spPr>
        <a:xfrm>
          <a:off x="4756556" y="2208759"/>
          <a:ext cx="3632606" cy="3458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74295" rIns="74295" bIns="74295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900" kern="1200" dirty="0" smtClean="0"/>
            <a:t>Displacement of local community.</a:t>
          </a:r>
        </a:p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900" kern="1200" dirty="0" smtClean="0"/>
            <a:t>Inundates</a:t>
          </a:r>
        </a:p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900" kern="1200" dirty="0" smtClean="0"/>
            <a:t>Expensive to set up.</a:t>
          </a:r>
          <a:endParaRPr lang="en-IN" sz="3900" kern="1200" dirty="0"/>
        </a:p>
      </dsp:txBody>
      <dsp:txXfrm>
        <a:off x="4756556" y="2208759"/>
        <a:ext cx="3632606" cy="3458497"/>
      </dsp:txXfrm>
    </dsp:sp>
    <dsp:sp modelId="{43A86771-3DD0-402A-A876-40606D7D608B}">
      <dsp:nvSpPr>
        <dsp:cNvPr id="0" name=""/>
        <dsp:cNvSpPr/>
      </dsp:nvSpPr>
      <dsp:spPr>
        <a:xfrm>
          <a:off x="0" y="926921"/>
          <a:ext cx="1528572" cy="1528572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77E98-3F50-4161-A699-61AABCFAF349}">
      <dsp:nvSpPr>
        <dsp:cNvPr id="0" name=""/>
        <dsp:cNvSpPr/>
      </dsp:nvSpPr>
      <dsp:spPr>
        <a:xfrm>
          <a:off x="7552944" y="1476632"/>
          <a:ext cx="1438656" cy="493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221EA-E6A8-43C8-AF89-667F342623F2}">
      <dsp:nvSpPr>
        <dsp:cNvPr id="0" name=""/>
        <dsp:cNvSpPr/>
      </dsp:nvSpPr>
      <dsp:spPr>
        <a:xfrm>
          <a:off x="4720590" y="2216154"/>
          <a:ext cx="899" cy="3303197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8CC41-81DC-4C24-96F2-ACF25ADB4172}">
      <dsp:nvSpPr>
        <dsp:cNvPr id="0" name=""/>
        <dsp:cNvSpPr/>
      </dsp:nvSpPr>
      <dsp:spPr>
        <a:xfrm>
          <a:off x="3648893" y="4374"/>
          <a:ext cx="1846212" cy="12000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Wind</a:t>
          </a:r>
          <a:endParaRPr lang="en-IN" sz="2400" kern="1200" dirty="0"/>
        </a:p>
      </dsp:txBody>
      <dsp:txXfrm>
        <a:off x="3707474" y="62955"/>
        <a:ext cx="1729050" cy="1082876"/>
      </dsp:txXfrm>
    </dsp:sp>
    <dsp:sp modelId="{90E218FF-C2B7-4B19-9766-F4E8A4943217}">
      <dsp:nvSpPr>
        <dsp:cNvPr id="0" name=""/>
        <dsp:cNvSpPr/>
      </dsp:nvSpPr>
      <dsp:spPr>
        <a:xfrm>
          <a:off x="1747393" y="604393"/>
          <a:ext cx="5649213" cy="5649213"/>
        </a:xfrm>
        <a:custGeom>
          <a:avLst/>
          <a:gdLst/>
          <a:ahLst/>
          <a:cxnLst/>
          <a:rect l="0" t="0" r="0" b="0"/>
          <a:pathLst>
            <a:path>
              <a:moveTo>
                <a:pt x="3759483" y="159197"/>
              </a:moveTo>
              <a:arcTo wR="2824606" hR="2824606" stAng="17359681" swAng="149919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7C16F-8210-45DA-95C8-8E14AE0D1BB0}">
      <dsp:nvSpPr>
        <dsp:cNvPr id="0" name=""/>
        <dsp:cNvSpPr/>
      </dsp:nvSpPr>
      <dsp:spPr>
        <a:xfrm>
          <a:off x="6095074" y="1416677"/>
          <a:ext cx="1846212" cy="120003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Geothermal</a:t>
          </a:r>
          <a:endParaRPr lang="en-IN" sz="2400" kern="1200" dirty="0"/>
        </a:p>
      </dsp:txBody>
      <dsp:txXfrm>
        <a:off x="6153655" y="1475258"/>
        <a:ext cx="1729050" cy="1082876"/>
      </dsp:txXfrm>
    </dsp:sp>
    <dsp:sp modelId="{C27D341E-7E47-4BE2-9394-930E7156B7FD}">
      <dsp:nvSpPr>
        <dsp:cNvPr id="0" name=""/>
        <dsp:cNvSpPr/>
      </dsp:nvSpPr>
      <dsp:spPr>
        <a:xfrm>
          <a:off x="1747393" y="604393"/>
          <a:ext cx="5649213" cy="5649213"/>
        </a:xfrm>
        <a:custGeom>
          <a:avLst/>
          <a:gdLst/>
          <a:ahLst/>
          <a:cxnLst/>
          <a:rect l="0" t="0" r="0" b="0"/>
          <a:pathLst>
            <a:path>
              <a:moveTo>
                <a:pt x="5534524" y="2027895"/>
              </a:moveTo>
              <a:arcTo wR="2824606" hR="2824606" stAng="20617005" swAng="196599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EEA5C-8743-4D7B-9931-68B7F6E3B1D0}">
      <dsp:nvSpPr>
        <dsp:cNvPr id="0" name=""/>
        <dsp:cNvSpPr/>
      </dsp:nvSpPr>
      <dsp:spPr>
        <a:xfrm>
          <a:off x="6095074" y="4241284"/>
          <a:ext cx="1846212" cy="120003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Solar</a:t>
          </a:r>
          <a:endParaRPr lang="en-IN" sz="2400" kern="1200" dirty="0"/>
        </a:p>
      </dsp:txBody>
      <dsp:txXfrm>
        <a:off x="6153655" y="4299865"/>
        <a:ext cx="1729050" cy="1082876"/>
      </dsp:txXfrm>
    </dsp:sp>
    <dsp:sp modelId="{2131103B-1BF3-4A28-9C93-DAC57F355B29}">
      <dsp:nvSpPr>
        <dsp:cNvPr id="0" name=""/>
        <dsp:cNvSpPr/>
      </dsp:nvSpPr>
      <dsp:spPr>
        <a:xfrm>
          <a:off x="1747393" y="604393"/>
          <a:ext cx="5649213" cy="5649213"/>
        </a:xfrm>
        <a:custGeom>
          <a:avLst/>
          <a:gdLst/>
          <a:ahLst/>
          <a:cxnLst/>
          <a:rect l="0" t="0" r="0" b="0"/>
          <a:pathLst>
            <a:path>
              <a:moveTo>
                <a:pt x="4797868" y="4845656"/>
              </a:moveTo>
              <a:arcTo wR="2824606" hR="2824606" stAng="2741127" swAng="149919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2CB52-ACEC-4CA7-BB36-1EDF531182A2}">
      <dsp:nvSpPr>
        <dsp:cNvPr id="0" name=""/>
        <dsp:cNvSpPr/>
      </dsp:nvSpPr>
      <dsp:spPr>
        <a:xfrm>
          <a:off x="3648893" y="5653587"/>
          <a:ext cx="1846212" cy="120003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Tidal</a:t>
          </a:r>
          <a:endParaRPr lang="en-IN" sz="2400" kern="1200" dirty="0"/>
        </a:p>
      </dsp:txBody>
      <dsp:txXfrm>
        <a:off x="3707474" y="5712168"/>
        <a:ext cx="1729050" cy="1082876"/>
      </dsp:txXfrm>
    </dsp:sp>
    <dsp:sp modelId="{2E78E26B-F968-4AB1-A205-6B186898C973}">
      <dsp:nvSpPr>
        <dsp:cNvPr id="0" name=""/>
        <dsp:cNvSpPr/>
      </dsp:nvSpPr>
      <dsp:spPr>
        <a:xfrm>
          <a:off x="1747393" y="604393"/>
          <a:ext cx="5649213" cy="5649213"/>
        </a:xfrm>
        <a:custGeom>
          <a:avLst/>
          <a:gdLst/>
          <a:ahLst/>
          <a:cxnLst/>
          <a:rect l="0" t="0" r="0" b="0"/>
          <a:pathLst>
            <a:path>
              <a:moveTo>
                <a:pt x="1889729" y="5490016"/>
              </a:moveTo>
              <a:arcTo wR="2824606" hR="2824606" stAng="6559681" swAng="149919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C24C2-BC56-494C-8594-DA6625118709}">
      <dsp:nvSpPr>
        <dsp:cNvPr id="0" name=""/>
        <dsp:cNvSpPr/>
      </dsp:nvSpPr>
      <dsp:spPr>
        <a:xfrm>
          <a:off x="1202712" y="4241284"/>
          <a:ext cx="1846212" cy="120003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Nuclear</a:t>
          </a:r>
          <a:endParaRPr lang="en-IN" sz="2400" kern="1200" dirty="0"/>
        </a:p>
      </dsp:txBody>
      <dsp:txXfrm>
        <a:off x="1261293" y="4299865"/>
        <a:ext cx="1729050" cy="1082876"/>
      </dsp:txXfrm>
    </dsp:sp>
    <dsp:sp modelId="{A488AF27-0FF1-4B60-8BF5-1D2AA7A49000}">
      <dsp:nvSpPr>
        <dsp:cNvPr id="0" name=""/>
        <dsp:cNvSpPr/>
      </dsp:nvSpPr>
      <dsp:spPr>
        <a:xfrm>
          <a:off x="1747393" y="604393"/>
          <a:ext cx="5649213" cy="5649213"/>
        </a:xfrm>
        <a:custGeom>
          <a:avLst/>
          <a:gdLst/>
          <a:ahLst/>
          <a:cxnLst/>
          <a:rect l="0" t="0" r="0" b="0"/>
          <a:pathLst>
            <a:path>
              <a:moveTo>
                <a:pt x="114688" y="3621318"/>
              </a:moveTo>
              <a:arcTo wR="2824606" hR="2824606" stAng="9817005" swAng="196599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F2B5D-0C00-4B62-94EC-D9085BB4B070}">
      <dsp:nvSpPr>
        <dsp:cNvPr id="0" name=""/>
        <dsp:cNvSpPr/>
      </dsp:nvSpPr>
      <dsp:spPr>
        <a:xfrm>
          <a:off x="1202712" y="1416677"/>
          <a:ext cx="1846212" cy="12000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Bio Gas</a:t>
          </a:r>
          <a:endParaRPr lang="en-IN" sz="2400" kern="1200" dirty="0"/>
        </a:p>
      </dsp:txBody>
      <dsp:txXfrm>
        <a:off x="1261293" y="1475258"/>
        <a:ext cx="1729050" cy="1082876"/>
      </dsp:txXfrm>
    </dsp:sp>
    <dsp:sp modelId="{D27BB42F-3299-4623-8ED6-0BC4159168BF}">
      <dsp:nvSpPr>
        <dsp:cNvPr id="0" name=""/>
        <dsp:cNvSpPr/>
      </dsp:nvSpPr>
      <dsp:spPr>
        <a:xfrm>
          <a:off x="1747393" y="604393"/>
          <a:ext cx="5649213" cy="5649213"/>
        </a:xfrm>
        <a:custGeom>
          <a:avLst/>
          <a:gdLst/>
          <a:ahLst/>
          <a:cxnLst/>
          <a:rect l="0" t="0" r="0" b="0"/>
          <a:pathLst>
            <a:path>
              <a:moveTo>
                <a:pt x="851344" y="803557"/>
              </a:moveTo>
              <a:arcTo wR="2824606" hR="2824606" stAng="13541127" swAng="149919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B2415-9C35-4922-91AB-6C818FC94536}">
      <dsp:nvSpPr>
        <dsp:cNvPr id="0" name=""/>
        <dsp:cNvSpPr/>
      </dsp:nvSpPr>
      <dsp:spPr>
        <a:xfrm>
          <a:off x="838187" y="1828819"/>
          <a:ext cx="7822692" cy="404271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31096-E885-48AA-8432-A9DB0DC68031}">
      <dsp:nvSpPr>
        <dsp:cNvPr id="0" name=""/>
        <dsp:cNvSpPr/>
      </dsp:nvSpPr>
      <dsp:spPr>
        <a:xfrm>
          <a:off x="1043025" y="2208759"/>
          <a:ext cx="3632606" cy="3458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000" kern="1200" dirty="0" smtClean="0"/>
            <a:t>Non polluting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000" kern="1200" dirty="0" smtClean="0"/>
            <a:t>Low cost of production</a:t>
          </a:r>
          <a:endParaRPr lang="en-IN" sz="4000" kern="1200" dirty="0"/>
        </a:p>
      </dsp:txBody>
      <dsp:txXfrm>
        <a:off x="1043025" y="2208759"/>
        <a:ext cx="3632606" cy="3458497"/>
      </dsp:txXfrm>
    </dsp:sp>
    <dsp:sp modelId="{139FF267-3F79-4C67-83D2-79B017C939ED}">
      <dsp:nvSpPr>
        <dsp:cNvPr id="0" name=""/>
        <dsp:cNvSpPr/>
      </dsp:nvSpPr>
      <dsp:spPr>
        <a:xfrm>
          <a:off x="4756556" y="2208759"/>
          <a:ext cx="3632606" cy="3458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000" kern="1200" dirty="0" smtClean="0"/>
            <a:t>Noise pollution.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000" kern="1200" dirty="0" smtClean="0"/>
            <a:t>Harmful to birds.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000" kern="1200" dirty="0" smtClean="0"/>
            <a:t>Disturbs radio &amp; T.V. reception</a:t>
          </a:r>
          <a:endParaRPr lang="en-IN" sz="4000" kern="1200" dirty="0"/>
        </a:p>
      </dsp:txBody>
      <dsp:txXfrm>
        <a:off x="4756556" y="2208759"/>
        <a:ext cx="3632606" cy="3458497"/>
      </dsp:txXfrm>
    </dsp:sp>
    <dsp:sp modelId="{43A86771-3DD0-402A-A876-40606D7D608B}">
      <dsp:nvSpPr>
        <dsp:cNvPr id="0" name=""/>
        <dsp:cNvSpPr/>
      </dsp:nvSpPr>
      <dsp:spPr>
        <a:xfrm>
          <a:off x="0" y="926921"/>
          <a:ext cx="1528572" cy="1528572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77E98-3F50-4161-A699-61AABCFAF349}">
      <dsp:nvSpPr>
        <dsp:cNvPr id="0" name=""/>
        <dsp:cNvSpPr/>
      </dsp:nvSpPr>
      <dsp:spPr>
        <a:xfrm>
          <a:off x="7552944" y="1476632"/>
          <a:ext cx="1438656" cy="493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221EA-E6A8-43C8-AF89-667F342623F2}">
      <dsp:nvSpPr>
        <dsp:cNvPr id="0" name=""/>
        <dsp:cNvSpPr/>
      </dsp:nvSpPr>
      <dsp:spPr>
        <a:xfrm>
          <a:off x="4720590" y="2216154"/>
          <a:ext cx="899" cy="3303197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B2415-9C35-4922-91AB-6C818FC94536}">
      <dsp:nvSpPr>
        <dsp:cNvPr id="0" name=""/>
        <dsp:cNvSpPr/>
      </dsp:nvSpPr>
      <dsp:spPr>
        <a:xfrm>
          <a:off x="809243" y="1735958"/>
          <a:ext cx="7822692" cy="404271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31096-E885-48AA-8432-A9DB0DC68031}">
      <dsp:nvSpPr>
        <dsp:cNvPr id="0" name=""/>
        <dsp:cNvSpPr/>
      </dsp:nvSpPr>
      <dsp:spPr>
        <a:xfrm>
          <a:off x="1043025" y="2208759"/>
          <a:ext cx="3632606" cy="3458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35" tIns="89535" rIns="89535" bIns="89535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700" kern="1200" dirty="0" smtClean="0"/>
            <a:t>Clean Eco friendly and always available.</a:t>
          </a:r>
          <a:endParaRPr lang="en-IN" sz="4700" kern="1200" dirty="0"/>
        </a:p>
      </dsp:txBody>
      <dsp:txXfrm>
        <a:off x="1043025" y="2208759"/>
        <a:ext cx="3632606" cy="3458497"/>
      </dsp:txXfrm>
    </dsp:sp>
    <dsp:sp modelId="{139FF267-3F79-4C67-83D2-79B017C939ED}">
      <dsp:nvSpPr>
        <dsp:cNvPr id="0" name=""/>
        <dsp:cNvSpPr/>
      </dsp:nvSpPr>
      <dsp:spPr>
        <a:xfrm>
          <a:off x="4756556" y="2208759"/>
          <a:ext cx="3632606" cy="3458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35" tIns="89535" rIns="89535" bIns="89535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700" kern="1200" dirty="0" smtClean="0"/>
            <a:t>Located far away from cities so costly to transport.</a:t>
          </a:r>
          <a:endParaRPr lang="en-IN" sz="4700" kern="1200" dirty="0"/>
        </a:p>
      </dsp:txBody>
      <dsp:txXfrm>
        <a:off x="4756556" y="2208759"/>
        <a:ext cx="3632606" cy="3458497"/>
      </dsp:txXfrm>
    </dsp:sp>
    <dsp:sp modelId="{43A86771-3DD0-402A-A876-40606D7D608B}">
      <dsp:nvSpPr>
        <dsp:cNvPr id="0" name=""/>
        <dsp:cNvSpPr/>
      </dsp:nvSpPr>
      <dsp:spPr>
        <a:xfrm>
          <a:off x="0" y="926921"/>
          <a:ext cx="1528572" cy="1528572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77E98-3F50-4161-A699-61AABCFAF349}">
      <dsp:nvSpPr>
        <dsp:cNvPr id="0" name=""/>
        <dsp:cNvSpPr/>
      </dsp:nvSpPr>
      <dsp:spPr>
        <a:xfrm>
          <a:off x="7552944" y="1476632"/>
          <a:ext cx="1438656" cy="493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221EA-E6A8-43C8-AF89-667F342623F2}">
      <dsp:nvSpPr>
        <dsp:cNvPr id="0" name=""/>
        <dsp:cNvSpPr/>
      </dsp:nvSpPr>
      <dsp:spPr>
        <a:xfrm>
          <a:off x="4720590" y="2216154"/>
          <a:ext cx="899" cy="3303197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B2415-9C35-4922-91AB-6C818FC94536}">
      <dsp:nvSpPr>
        <dsp:cNvPr id="0" name=""/>
        <dsp:cNvSpPr/>
      </dsp:nvSpPr>
      <dsp:spPr>
        <a:xfrm>
          <a:off x="809243" y="1735958"/>
          <a:ext cx="7822692" cy="404271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31096-E885-48AA-8432-A9DB0DC68031}">
      <dsp:nvSpPr>
        <dsp:cNvPr id="0" name=""/>
        <dsp:cNvSpPr/>
      </dsp:nvSpPr>
      <dsp:spPr>
        <a:xfrm>
          <a:off x="1043025" y="2208759"/>
          <a:ext cx="3632606" cy="3458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35" tIns="89535" rIns="89535" bIns="89535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700" kern="1200" dirty="0" smtClean="0"/>
            <a:t>Inexhaustible.</a:t>
          </a:r>
        </a:p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700" kern="1200" dirty="0" smtClean="0"/>
            <a:t>Non polluting.</a:t>
          </a:r>
          <a:endParaRPr lang="en-IN" sz="4700" kern="1200" dirty="0"/>
        </a:p>
      </dsp:txBody>
      <dsp:txXfrm>
        <a:off x="1043025" y="2208759"/>
        <a:ext cx="3632606" cy="3458497"/>
      </dsp:txXfrm>
    </dsp:sp>
    <dsp:sp modelId="{139FF267-3F79-4C67-83D2-79B017C939ED}">
      <dsp:nvSpPr>
        <dsp:cNvPr id="0" name=""/>
        <dsp:cNvSpPr/>
      </dsp:nvSpPr>
      <dsp:spPr>
        <a:xfrm>
          <a:off x="4756556" y="2208759"/>
          <a:ext cx="3632606" cy="3458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35" tIns="89535" rIns="89535" bIns="89535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700" kern="1200" dirty="0" smtClean="0"/>
            <a:t>Expensive.</a:t>
          </a:r>
        </a:p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700" kern="1200" dirty="0" smtClean="0"/>
            <a:t>Diffused source ,so gets wasted.</a:t>
          </a:r>
          <a:endParaRPr lang="en-IN" sz="4700" kern="1200" dirty="0"/>
        </a:p>
      </dsp:txBody>
      <dsp:txXfrm>
        <a:off x="4756556" y="2208759"/>
        <a:ext cx="3632606" cy="3458497"/>
      </dsp:txXfrm>
    </dsp:sp>
    <dsp:sp modelId="{43A86771-3DD0-402A-A876-40606D7D608B}">
      <dsp:nvSpPr>
        <dsp:cNvPr id="0" name=""/>
        <dsp:cNvSpPr/>
      </dsp:nvSpPr>
      <dsp:spPr>
        <a:xfrm>
          <a:off x="0" y="926921"/>
          <a:ext cx="1528572" cy="1528572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77E98-3F50-4161-A699-61AABCFAF349}">
      <dsp:nvSpPr>
        <dsp:cNvPr id="0" name=""/>
        <dsp:cNvSpPr/>
      </dsp:nvSpPr>
      <dsp:spPr>
        <a:xfrm>
          <a:off x="7552944" y="1476632"/>
          <a:ext cx="1438656" cy="493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221EA-E6A8-43C8-AF89-667F342623F2}">
      <dsp:nvSpPr>
        <dsp:cNvPr id="0" name=""/>
        <dsp:cNvSpPr/>
      </dsp:nvSpPr>
      <dsp:spPr>
        <a:xfrm>
          <a:off x="4720590" y="2216154"/>
          <a:ext cx="899" cy="3303197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4582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4800" dirty="0" smtClean="0">
                <a:latin typeface="Comic Sans MS" pitchFamily="66" charset="0"/>
              </a:rPr>
              <a:t>CONVENTIONAL AND NON-CONVENTION ENERGY</a:t>
            </a:r>
            <a:endParaRPr lang="en-IN" sz="48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3048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93" y="3352800"/>
            <a:ext cx="389614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6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77257890"/>
              </p:ext>
            </p:extLst>
          </p:nvPr>
        </p:nvGraphicFramePr>
        <p:xfrm>
          <a:off x="152400" y="152400"/>
          <a:ext cx="8991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6858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dirty="0" smtClean="0"/>
              <a:t>SOLAR  ENERGY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39920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82504488"/>
              </p:ext>
            </p:extLst>
          </p:nvPr>
        </p:nvGraphicFramePr>
        <p:xfrm>
          <a:off x="152400" y="152400"/>
          <a:ext cx="8991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7620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dirty="0" smtClean="0"/>
              <a:t>TIDAL ENERGY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213188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18539374"/>
              </p:ext>
            </p:extLst>
          </p:nvPr>
        </p:nvGraphicFramePr>
        <p:xfrm>
          <a:off x="152400" y="152400"/>
          <a:ext cx="8991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6096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dirty="0" smtClean="0"/>
              <a:t>NUCLEAR ENERGY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213188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36271506"/>
              </p:ext>
            </p:extLst>
          </p:nvPr>
        </p:nvGraphicFramePr>
        <p:xfrm>
          <a:off x="152400" y="152400"/>
          <a:ext cx="8991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6858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dirty="0" smtClean="0"/>
              <a:t>BIO GAS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213188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70151426"/>
              </p:ext>
            </p:extLst>
          </p:nvPr>
        </p:nvGraphicFramePr>
        <p:xfrm>
          <a:off x="0" y="152400"/>
          <a:ext cx="91440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3429000"/>
            <a:ext cx="49625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4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45595731"/>
              </p:ext>
            </p:extLst>
          </p:nvPr>
        </p:nvGraphicFramePr>
        <p:xfrm>
          <a:off x="304800" y="228600"/>
          <a:ext cx="88392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6858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 smtClean="0"/>
              <a:t>OIL  and </a:t>
            </a:r>
            <a:r>
              <a:rPr lang="en-IN" sz="5400" dirty="0" smtClean="0">
                <a:solidFill>
                  <a:srgbClr val="C00000"/>
                </a:solidFill>
              </a:rPr>
              <a:t>Natural Gas</a:t>
            </a:r>
            <a:endParaRPr lang="en-IN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8393590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68580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dirty="0" smtClean="0"/>
              <a:t>FIRE WOOD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5475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83145418"/>
              </p:ext>
            </p:extLst>
          </p:nvPr>
        </p:nvGraphicFramePr>
        <p:xfrm>
          <a:off x="152400" y="152400"/>
          <a:ext cx="8991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609600"/>
            <a:ext cx="655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600" dirty="0" smtClean="0"/>
              <a:t>COAL</a:t>
            </a:r>
            <a:endParaRPr lang="en-IN" sz="6600" dirty="0"/>
          </a:p>
        </p:txBody>
      </p:sp>
    </p:spTree>
    <p:extLst>
      <p:ext uri="{BB962C8B-B14F-4D97-AF65-F5344CB8AC3E}">
        <p14:creationId xmlns:p14="http://schemas.microsoft.com/office/powerpoint/2010/main" val="329224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76802148"/>
              </p:ext>
            </p:extLst>
          </p:nvPr>
        </p:nvGraphicFramePr>
        <p:xfrm>
          <a:off x="152400" y="152400"/>
          <a:ext cx="8991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6400" y="9144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dirty="0" smtClean="0"/>
              <a:t>HYDEL POWER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21057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6786088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7000" y="2819400"/>
            <a:ext cx="426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latin typeface="Comic Sans MS" pitchFamily="66" charset="0"/>
              </a:rPr>
              <a:t>NON-CONVENTIONAL SOURCES OF ENERGY</a:t>
            </a:r>
            <a:endParaRPr lang="en-IN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77120625"/>
              </p:ext>
            </p:extLst>
          </p:nvPr>
        </p:nvGraphicFramePr>
        <p:xfrm>
          <a:off x="152400" y="152400"/>
          <a:ext cx="8991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7620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dirty="0" smtClean="0"/>
              <a:t>WIND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37783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51938622"/>
              </p:ext>
            </p:extLst>
          </p:nvPr>
        </p:nvGraphicFramePr>
        <p:xfrm>
          <a:off x="152400" y="152400"/>
          <a:ext cx="8991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748192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dirty="0" smtClean="0"/>
              <a:t>GEOTHERMAL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9368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230</Words>
  <Application>Microsoft Office PowerPoint</Application>
  <PresentationFormat>On-screen Show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Madhumita</dc:creator>
  <cp:lastModifiedBy>Madhumita</cp:lastModifiedBy>
  <cp:revision>10</cp:revision>
  <dcterms:created xsi:type="dcterms:W3CDTF">2006-08-16T00:00:00Z</dcterms:created>
  <dcterms:modified xsi:type="dcterms:W3CDTF">2013-01-30T15:28:15Z</dcterms:modified>
</cp:coreProperties>
</file>