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D2498-60F8-42B5-B7C4-0F941968BE1C}" type="datetimeFigureOut">
              <a:rPr lang="en-IN" smtClean="0"/>
              <a:pPr/>
              <a:t>08-04-2013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6A931-24A9-4118-8299-053D403F94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D2498-60F8-42B5-B7C4-0F941968BE1C}" type="datetimeFigureOut">
              <a:rPr lang="en-IN" smtClean="0"/>
              <a:pPr/>
              <a:t>08-04-2013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6A931-24A9-4118-8299-053D403F94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D2498-60F8-42B5-B7C4-0F941968BE1C}" type="datetimeFigureOut">
              <a:rPr lang="en-IN" smtClean="0"/>
              <a:pPr/>
              <a:t>08-04-2013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6A931-24A9-4118-8299-053D403F94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D2498-60F8-42B5-B7C4-0F941968BE1C}" type="datetimeFigureOut">
              <a:rPr lang="en-IN" smtClean="0"/>
              <a:pPr/>
              <a:t>08-04-2013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6A931-24A9-4118-8299-053D403F94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D2498-60F8-42B5-B7C4-0F941968BE1C}" type="datetimeFigureOut">
              <a:rPr lang="en-IN" smtClean="0"/>
              <a:pPr/>
              <a:t>08-04-2013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6A931-24A9-4118-8299-053D403F94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D2498-60F8-42B5-B7C4-0F941968BE1C}" type="datetimeFigureOut">
              <a:rPr lang="en-IN" smtClean="0"/>
              <a:pPr/>
              <a:t>08-04-2013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6A931-24A9-4118-8299-053D403F94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D2498-60F8-42B5-B7C4-0F941968BE1C}" type="datetimeFigureOut">
              <a:rPr lang="en-IN" smtClean="0"/>
              <a:pPr/>
              <a:t>08-04-2013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6A931-24A9-4118-8299-053D403F94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D2498-60F8-42B5-B7C4-0F941968BE1C}" type="datetimeFigureOut">
              <a:rPr lang="en-IN" smtClean="0"/>
              <a:pPr/>
              <a:t>08-04-2013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6A931-24A9-4118-8299-053D403F94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D2498-60F8-42B5-B7C4-0F941968BE1C}" type="datetimeFigureOut">
              <a:rPr lang="en-IN" smtClean="0"/>
              <a:pPr/>
              <a:t>08-04-2013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6A931-24A9-4118-8299-053D403F94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D2498-60F8-42B5-B7C4-0F941968BE1C}" type="datetimeFigureOut">
              <a:rPr lang="en-IN" smtClean="0"/>
              <a:pPr/>
              <a:t>08-04-2013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6A931-24A9-4118-8299-053D403F94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D2498-60F8-42B5-B7C4-0F941968BE1C}" type="datetimeFigureOut">
              <a:rPr lang="en-IN" smtClean="0"/>
              <a:pPr/>
              <a:t>08-04-2013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6A931-24A9-4118-8299-053D403F944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9AD2498-60F8-42B5-B7C4-0F941968BE1C}" type="datetimeFigureOut">
              <a:rPr lang="en-IN" smtClean="0"/>
              <a:pPr/>
              <a:t>08-04-2013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A6A931-24A9-4118-8299-053D403F944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East India Company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Gr.8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1770 – severe famine. Company took no responsibility.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Company officials made money through illegal trade – resulted in reduced profits.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company had to depend on the British government for loans in order to survive.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Thus the government got an opportunity to control the activities of the Company in India.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Why were the English successful?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Government policies in England at that time.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well-trained army.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Internal politics of existing independent kingdoms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nita\Pictures\Growth of British Power\EEIC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4608511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CONQUEST OF BENGAL</a:t>
            </a:r>
            <a:endParaRPr lang="en-IN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Bengal was the first province to be occupied by the English in 1764.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non- payment of custom duties led to a clash.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Subsequently, two battles were fought – the  Battle of  Plassey (1757) and the Battle of Buxar (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1764)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defeated Mughal king had to grant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‘Diwani Rights’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the British – collect revenues from Bengal, Bihar and Orissa. (the first step towards direct administration)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nita\Pictures\Growth of British Power\diwani_rights_british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27584" y="1340768"/>
            <a:ext cx="3436123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Means of Expansion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Subsidiary</a:t>
            </a:r>
            <a:r>
              <a:rPr lang="en-US" dirty="0" smtClean="0"/>
              <a:t> </a:t>
            </a:r>
            <a:r>
              <a:rPr lang="en-US" sz="2800" dirty="0" smtClean="0"/>
              <a:t>Alliance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Mysore, Hyderabad, Awadh, the Rajputs and Marathas – forced to accept this alliance</a:t>
            </a:r>
            <a:endParaRPr lang="en-IN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Devised by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Governor General Lord Wellesley</a:t>
            </a:r>
          </a:p>
          <a:p>
            <a:endParaRPr lang="en-US" sz="3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Any Indian ruler, whose security was threatened, was encouraged to seek help from and enter into an alliance with the English.</a:t>
            </a:r>
          </a:p>
          <a:p>
            <a:pPr>
              <a:buNone/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The English promised to protect the ruler from external attacks and internal revolts. </a:t>
            </a:r>
          </a:p>
          <a:p>
            <a:pPr>
              <a:buNone/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The conditions were: British troops would be permanently placed in the territory of the subsidiary state; the ruler would have to pay for the maintenance of the troops; he could not form an alliance with any other power without the permission of the English.</a:t>
            </a:r>
            <a:endParaRPr lang="en-IN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pic>
        <p:nvPicPr>
          <p:cNvPr id="4098" name="Picture 2" descr="C:\Users\anita\Pictures\Growth of British Power\Subsidiary Alliance 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852936"/>
            <a:ext cx="2088756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Doctrine of Lapse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Rani Lakshmibai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hansi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Introduced by Governor General Lord Dalhousie.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ruler did not have any biological heir to the throne, then the kingdom would ‘lapse’ into the hands of the British.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Satara, Nagpur and Jhansi were annexed under this policy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anita\Pictures\Growth of British Power\rani-of-jhansi-indian-nerve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132856"/>
            <a:ext cx="3384550" cy="334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Annexation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Annex means ‘attach’ or ‘incorporate’.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British annexed places on the grounds of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mis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 governance or maladministration.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Surat and Tanjore were annexed and their rulers were pensioned off.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Factors which favoured the British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Disunity among the Indian rulers. They fell prey to their policy of ‘divide and rule’.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Being a strong industrial power, Britain used India as a market for their factory-made goods, thus destroying the traditional Indian economy.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division of society into castes and sub castes failed to unite Indians against a common enemy.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Government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solve the problem of tax collection, the EEIC carried on administration with the </a:t>
            </a:r>
            <a:r>
              <a:rPr lang="en-US" dirty="0" smtClean="0"/>
              <a:t>N</a:t>
            </a:r>
            <a:r>
              <a:rPr lang="en-US" dirty="0" smtClean="0"/>
              <a:t>awab’s (Shah </a:t>
            </a:r>
            <a:r>
              <a:rPr lang="en-US" dirty="0" smtClean="0"/>
              <a:t>A</a:t>
            </a:r>
            <a:r>
              <a:rPr lang="en-US" dirty="0" smtClean="0"/>
              <a:t>lam) officials – two rulers in the same administration.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Administration – in the hands of the Nawab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Revenue – controlled by the Company (no responsibility for organising welfare measures)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</TotalTime>
  <Words>494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English East India Company</vt:lpstr>
      <vt:lpstr> Why were the English successful?</vt:lpstr>
      <vt:lpstr>CONQUEST OF BENGAL</vt:lpstr>
      <vt:lpstr>Means of Expansion</vt:lpstr>
      <vt:lpstr>Subsidiary Alliance</vt:lpstr>
      <vt:lpstr>Doctrine of Lapse</vt:lpstr>
      <vt:lpstr>Direct Annexation</vt:lpstr>
      <vt:lpstr>Other Factors which favoured the British</vt:lpstr>
      <vt:lpstr>Dual Government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East India Company</dc:title>
  <dc:creator>anita</dc:creator>
  <cp:lastModifiedBy>anita</cp:lastModifiedBy>
  <cp:revision>46</cp:revision>
  <dcterms:created xsi:type="dcterms:W3CDTF">2013-04-08T06:18:31Z</dcterms:created>
  <dcterms:modified xsi:type="dcterms:W3CDTF">2013-04-08T08:22:09Z</dcterms:modified>
</cp:coreProperties>
</file>