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0" r:id="rId13"/>
    <p:sldId id="266" r:id="rId14"/>
    <p:sldId id="279" r:id="rId15"/>
    <p:sldId id="274" r:id="rId16"/>
    <p:sldId id="267" r:id="rId17"/>
    <p:sldId id="268" r:id="rId18"/>
    <p:sldId id="277" r:id="rId19"/>
    <p:sldId id="270" r:id="rId20"/>
    <p:sldId id="269" r:id="rId21"/>
    <p:sldId id="271" r:id="rId22"/>
    <p:sldId id="275" r:id="rId23"/>
    <p:sldId id="276" r:id="rId24"/>
    <p:sldId id="278" r:id="rId25"/>
    <p:sldId id="272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FRENCH REVOLUTION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Artisans and City workers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were looked upon as inferior creatures without any rights.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toiled for long hours and paid heavy taxes.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worker could leave his job for another without the employer’s consent.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Paris had more than 500,000 of them.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group was to become the mainstay of the French Revolution.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largest section of the Third Estate consisted of the peasants. (almost 80% of the population)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large majority were landless or had very small holdings.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could earn hardly enough for subsistence.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burden of taxation was unbearable.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had to pay taxes for local roads and bridges.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bad harvest under these conditions led to starvation and unrest.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Harvest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Most people in France depended heavily on agriculture and farming in the 1700s.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 the years 1787 – 1789, terrible weather, heavy rain, hard winters and too hot summers led to three very bad harvests in France.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This led to peasants and farmers having smaller incomes, while food prices rose sharply.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poor harvests also meant that many French farmers became unemployed.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Many poorer people were starving, but could not afford food and could not find a job.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Meanwhile, the nobility, the clergy and King Louis and his family continued to live in the lap of luxury, in their palaces and chateaux.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Monarchy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the head of the French State stood the king, an absolute monarch, Louis XVI.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was a man of mediocre intelligence, stubborn and indifferent to the work of the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His wife Marie Antoinette (</a:t>
            </a:r>
            <a:r>
              <a:rPr lang="en-IN" b="1" dirty="0" err="1" smtClean="0"/>
              <a:t>Ma·rie</a:t>
            </a:r>
            <a:r>
              <a:rPr lang="en-IN" b="1" dirty="0" smtClean="0"/>
              <a:t>  </a:t>
            </a:r>
            <a:r>
              <a:rPr lang="en-IN" b="1" dirty="0" err="1" smtClean="0"/>
              <a:t>An·toi·nette</a:t>
            </a:r>
            <a:r>
              <a:rPr lang="en-US" dirty="0" smtClean="0"/>
              <a:t>) squandered money and influenced the king’s decisions.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king showered favours and pensions upon his friends.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kept huge armies and waging wars made matters worse.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Monarchy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King Louis XVI was completely ignorant of and indifferent to the sufferings of the common people.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squandered money on festivities and pleasures and emptied the royal treasury.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economic bankruptcy was further aggravated by French involvement in useless wars against England.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rich who could afford to pay taxes continued to be exempted from it and the poor were crushed under heavier taxation.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</a:t>
            </a:r>
            <a:endParaRPr lang="en-IN" dirty="0"/>
          </a:p>
        </p:txBody>
      </p:sp>
      <p:pic>
        <p:nvPicPr>
          <p:cNvPr id="3074" name="Picture 2" descr="C:\Users\anita\Pictures\French revolution - Political carto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28800"/>
            <a:ext cx="533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of Enlightenment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In Europe:</a:t>
            </a:r>
          </a:p>
          <a:p>
            <a:r>
              <a:rPr lang="en-US" dirty="0" smtClean="0"/>
              <a:t>New ideas were becoming fashionable during this period.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Philosophers and scientists began to question old ideas.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believed in reason and the use of scientific methods to test new ideas.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over Europe, people were talking about the different ways of ruling and questioned monarchy and the Catholic Church.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criticized the way society worked.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of Enlightenment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In America:</a:t>
            </a:r>
          </a:p>
          <a:p>
            <a:r>
              <a:rPr lang="en-US" dirty="0" smtClean="0"/>
              <a:t>The American Revolution took place in 1776.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North American colonies wanted their freedom and were prepared to fight for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they won, they declared their independence from Britain.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organized a constitution(list of rules) that their government had to follow.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France supported America in their war and these ideas quickly spread through France.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of Enlightenment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French generals and soldiers who had fought in the American Revolution, returned to France with revolutionary ideas and inspired the people to fight against their unjust, despotic(authoritarian)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success of the American revolutionaries enthused the French people and encouraged them to rebel.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of Enlightenment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In France:</a:t>
            </a:r>
          </a:p>
          <a:p>
            <a:r>
              <a:rPr lang="en-US" dirty="0" smtClean="0"/>
              <a:t>Discontent is not enough to make a successful revolution.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Someone must help the discontented to focus on the ‘enemy’ and provide ideals to fight for.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Revolutionary thinking and ideas must precede revolutionary 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century, France had many revolutionary thinkers.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Without the spread of their ideas, the French Revolution would simply have been an outbreak of violence.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of the term ‘REVOLUTION’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‘revolution’ describes a time of </a:t>
            </a:r>
            <a:r>
              <a:rPr lang="en-US" b="1" dirty="0" smtClean="0"/>
              <a:t>dramatic and sudden change </a:t>
            </a:r>
            <a:r>
              <a:rPr lang="en-US" dirty="0" smtClean="0"/>
              <a:t>in history.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word is also used to describe </a:t>
            </a:r>
            <a:r>
              <a:rPr lang="en-US" b="1" dirty="0" smtClean="0"/>
              <a:t>changes</a:t>
            </a:r>
            <a:r>
              <a:rPr lang="en-US" dirty="0" smtClean="0"/>
              <a:t> in other aspects such as transport, agriculture and industry </a:t>
            </a:r>
            <a:r>
              <a:rPr lang="en-US" b="1" dirty="0" smtClean="0"/>
              <a:t>which take place over many years.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of Enlightenment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In France:</a:t>
            </a:r>
          </a:p>
          <a:p>
            <a:r>
              <a:rPr lang="en-US" dirty="0" smtClean="0"/>
              <a:t>People soon began to challenge the </a:t>
            </a:r>
            <a:r>
              <a:rPr lang="en-US" i="1" dirty="0" smtClean="0"/>
              <a:t>ancien regime.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Philosophers and thinkers criticized the way the king ruled.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argued that the Catholic Church had too much power over ordinary people.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people in France did not think of any violent changes but they had begun to think that their lives could be different.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Reason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the ideas expressed by the French Intellectuals, the 18</a:t>
            </a:r>
            <a:r>
              <a:rPr lang="en-US" baseline="30000" dirty="0" smtClean="0"/>
              <a:t>th</a:t>
            </a:r>
            <a:r>
              <a:rPr lang="en-US" dirty="0" smtClean="0"/>
              <a:t> century has been called the </a:t>
            </a:r>
            <a:r>
              <a:rPr lang="en-US" i="1" dirty="0" smtClean="0"/>
              <a:t>Age of Reason.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The philosopher- writer, Montesquieu, thought that constitutional monarchy was the most suitable form of government and outlined the principles for this form of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Rousseau asserted sovereignty and democracy.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Montesquieu (</a:t>
            </a:r>
            <a:r>
              <a:rPr lang="en-IN" b="1" dirty="0" err="1" smtClean="0"/>
              <a:t>Mon·tes·quieu</a:t>
            </a:r>
            <a:r>
              <a:rPr lang="en-US" dirty="0" smtClean="0"/>
              <a:t>)</a:t>
            </a:r>
            <a:endParaRPr lang="en-IN" dirty="0"/>
          </a:p>
        </p:txBody>
      </p:sp>
      <p:pic>
        <p:nvPicPr>
          <p:cNvPr id="4098" name="Picture 2" descr="C:\Users\anita\Pictures\Montesquie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43434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 (</a:t>
            </a:r>
            <a:r>
              <a:rPr lang="en-IN" b="1" dirty="0" err="1" smtClean="0"/>
              <a:t>Rous·seau</a:t>
            </a:r>
            <a:r>
              <a:rPr lang="en-US" dirty="0" smtClean="0"/>
              <a:t>)</a:t>
            </a:r>
            <a:endParaRPr lang="en-IN" dirty="0"/>
          </a:p>
        </p:txBody>
      </p:sp>
      <p:pic>
        <p:nvPicPr>
          <p:cNvPr id="5128" name="Picture 8" descr="C:\Users\anita\Pictures\Roussea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7244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New Ideas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revolutionary writings and ideals of great political philosophers created an intellectual agitation and excitement in France.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middle class was greatly impressed by the revolutionary ideas of liberty, equality, fraternity and sovereignty.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Through their writings, the philosophers exposed the evils of the French Society and government and inspired the people to revolt and fight for their rights.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Outbreak of the Revolution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In August 1788, King Louis XVI called the </a:t>
            </a:r>
            <a:r>
              <a:rPr lang="en-IN" b="1" dirty="0" smtClean="0"/>
              <a:t>Estates General (a </a:t>
            </a:r>
            <a:r>
              <a:rPr lang="en-IN" dirty="0" smtClean="0"/>
              <a:t>gathering of representatives from all three estates) for the first time since 1614.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Estates General met at the palace of Versailles, just outside Paris, in May 1789.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king hoped the Estates General would approve new taxes.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nobles and the clergy hoped they would control the affairs to continue their privileged lifestyles.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middle classes hoped for an English style democracy.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peasants hoped for solutions to their problems and were asked by their representatives to draw up lists of complaints. </a:t>
            </a:r>
            <a:r>
              <a:rPr lang="en-IN" b="1" dirty="0" smtClean="0"/>
              <a:t>(cahiers)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The King summoned the Estates General to Versailles, where he had a body of troops.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Some saw this as an attempt to frighten the representatives.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He did not present them with any proposals for discussion, so they were left to think up their own ideas.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This meant that Louis did not have control of the meeting.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Assembly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 17</a:t>
            </a:r>
            <a:r>
              <a:rPr lang="en-US" baseline="30000" dirty="0" smtClean="0"/>
              <a:t>th</a:t>
            </a:r>
            <a:r>
              <a:rPr lang="en-US" dirty="0" smtClean="0"/>
              <a:t> June, 1789, members of the Third Estate, representing 96% of the population, declared themselves the </a:t>
            </a:r>
            <a:r>
              <a:rPr lang="en-US" i="1" dirty="0" smtClean="0"/>
              <a:t>National Assembly.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This would replace the Estates General and make decisions about ruling France from now on.</a:t>
            </a:r>
          </a:p>
          <a:p>
            <a:pPr>
              <a:buNone/>
            </a:pPr>
            <a:endParaRPr lang="en-US" i="1" dirty="0" smtClean="0"/>
          </a:p>
          <a:p>
            <a:r>
              <a:rPr lang="en-IN" dirty="0" smtClean="0"/>
              <a:t>They wanted to draw up a </a:t>
            </a:r>
            <a:r>
              <a:rPr lang="en-IN" b="1" dirty="0" smtClean="0"/>
              <a:t>constitution </a:t>
            </a:r>
            <a:r>
              <a:rPr lang="en-IN" dirty="0" smtClean="0"/>
              <a:t>showing how France was to be governed.</a:t>
            </a:r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On 20</a:t>
            </a:r>
            <a:r>
              <a:rPr lang="en-US" baseline="30000" dirty="0" smtClean="0"/>
              <a:t>th</a:t>
            </a:r>
            <a:r>
              <a:rPr lang="en-US" dirty="0" smtClean="0"/>
              <a:t> June, they found their meeting hall occupied by royal guards.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Determined to meet, they moved to the nearby tennis court to work out a constitution.</a:t>
            </a:r>
          </a:p>
          <a:p>
            <a:pPr>
              <a:buNone/>
            </a:pPr>
            <a:endParaRPr lang="en-US" dirty="0" smtClean="0"/>
          </a:p>
          <a:p>
            <a:r>
              <a:rPr lang="en-IN" dirty="0" smtClean="0"/>
              <a:t>They pledged an oath </a:t>
            </a:r>
            <a:r>
              <a:rPr lang="en-IN" b="1" dirty="0" smtClean="0"/>
              <a:t>(The Tennis Court Oath) not to leave until  the King agreed to meet their </a:t>
            </a:r>
            <a:r>
              <a:rPr lang="en-IN" dirty="0" smtClean="0"/>
              <a:t>demands.</a:t>
            </a:r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The Third Estate was now joined by some dissatisfied clergy and noblemen.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then made preparations to break up the Assembly. </a:t>
            </a:r>
          </a:p>
          <a:p>
            <a:r>
              <a:rPr lang="en-US" dirty="0" smtClean="0"/>
              <a:t>Troops were called.</a:t>
            </a:r>
          </a:p>
          <a:p>
            <a:r>
              <a:rPr lang="en-US" dirty="0" smtClean="0"/>
              <a:t>Rumors spread that leading members of the Assembly would soon be arrested.</a:t>
            </a:r>
          </a:p>
          <a:p>
            <a:r>
              <a:rPr lang="en-US" dirty="0" smtClean="0"/>
              <a:t>This enraged the people, who began to gather in their thousands. </a:t>
            </a:r>
          </a:p>
          <a:p>
            <a:r>
              <a:rPr lang="en-US" dirty="0" smtClean="0"/>
              <a:t>They were soon joined by the guards.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Storming of the Bastille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On July 14th, 1789, the mob rioted and attacked the royal fortress prison called the Bastille.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They saw the Bastille as a symbol of everything that was wrong with France.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It was a symbol of the King and his government and the Paris mob wanted it destroyed.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y released some prisoners, killing anyone who stood in their way.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News of the event soon spread all over France and abroad, appearing in newspapers, pictures and stories.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Between 1789 and 1794 a revolution took place in France and the ideas of the revolution spread to other countries in Europe.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understand how and why the French Revolution occurred, we need to understand the French society of that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was made up of </a:t>
            </a:r>
            <a:r>
              <a:rPr lang="en-US" b="1" dirty="0" smtClean="0"/>
              <a:t>autocratic (absolute), extravagant rulers, privileged nobles and clergy, landless peasants, jobless workers and unequal taxation.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the Bastille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After a four-hour siege, the mob broke open the doors.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fall of the Bastille symbolized the fall of autocracy.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Every year, July 14</a:t>
            </a:r>
            <a:r>
              <a:rPr lang="en-US" baseline="30000" dirty="0" smtClean="0"/>
              <a:t>th</a:t>
            </a:r>
            <a:r>
              <a:rPr lang="en-US" dirty="0" smtClean="0"/>
              <a:t> is celebrated as a national holiday in France.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July 14</a:t>
            </a:r>
            <a:r>
              <a:rPr lang="en-US" baseline="30000" dirty="0" smtClean="0"/>
              <a:t>th</a:t>
            </a:r>
            <a:r>
              <a:rPr lang="en-US" dirty="0" smtClean="0"/>
              <a:t>  1789, Louis XVI was king only in name.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National Assembly began to enact laws.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revolt soon spread to other towns and cities and finally into the countryside.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Declaration of the Rights of Man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Soon after the fall of the Bastille, the National Assembly adopted the famous</a:t>
            </a:r>
            <a:r>
              <a:rPr lang="en-US" i="1" dirty="0" smtClean="0"/>
              <a:t> Declaration of the Rights of Man.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It specified –</a:t>
            </a:r>
          </a:p>
          <a:p>
            <a:pPr>
              <a:buFontTx/>
              <a:buChar char="-"/>
            </a:pPr>
            <a:r>
              <a:rPr lang="en-US" dirty="0" smtClean="0"/>
              <a:t>the equality of all men before the law</a:t>
            </a:r>
          </a:p>
          <a:p>
            <a:pPr>
              <a:buFontTx/>
              <a:buChar char="-"/>
            </a:pPr>
            <a:r>
              <a:rPr lang="en-US" dirty="0" smtClean="0"/>
              <a:t>eligibility of all citizens for all public offices</a:t>
            </a:r>
          </a:p>
          <a:p>
            <a:pPr>
              <a:buFontTx/>
              <a:buChar char="-"/>
            </a:pPr>
            <a:r>
              <a:rPr lang="en-US" dirty="0" smtClean="0"/>
              <a:t>freedom from arrest or punishment without proven causes</a:t>
            </a:r>
          </a:p>
          <a:p>
            <a:pPr>
              <a:buFontTx/>
              <a:buChar char="-"/>
            </a:pPr>
            <a:r>
              <a:rPr lang="en-US" dirty="0" smtClean="0"/>
              <a:t>freedom of speech and freedom of press</a:t>
            </a:r>
          </a:p>
          <a:p>
            <a:pPr>
              <a:buFontTx/>
              <a:buChar char="-"/>
            </a:pPr>
            <a:r>
              <a:rPr lang="en-US" dirty="0" smtClean="0"/>
              <a:t>Equal distribution of the burden of taxation and rights of private property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Legislative Assembly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National Assembly was replaced by the Legislative Assembly.</a:t>
            </a:r>
          </a:p>
          <a:p>
            <a:r>
              <a:rPr lang="en-US" dirty="0" smtClean="0"/>
              <a:t>This Assembly took over the property of the people that had fled.</a:t>
            </a:r>
          </a:p>
          <a:p>
            <a:r>
              <a:rPr lang="en-US" dirty="0" smtClean="0"/>
              <a:t>In June 1791, the king and the queen try to escape to Austria, but are arrested and brought back to Paris.</a:t>
            </a:r>
          </a:p>
          <a:p>
            <a:r>
              <a:rPr lang="en-US" dirty="0" smtClean="0"/>
              <a:t>In April 1792, the revolutionaries declares war on Austria as </a:t>
            </a:r>
            <a:r>
              <a:rPr lang="en-US" dirty="0" err="1" smtClean="0"/>
              <a:t>rumours</a:t>
            </a:r>
            <a:r>
              <a:rPr lang="en-US" dirty="0" smtClean="0"/>
              <a:t> of an Austrian invasion become strong.</a:t>
            </a:r>
          </a:p>
          <a:p>
            <a:r>
              <a:rPr lang="en-US" dirty="0" smtClean="0"/>
              <a:t>Soon, France was fighting Austria and Prussia.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opposed to the Constitution or in </a:t>
            </a:r>
            <a:r>
              <a:rPr lang="en-US" dirty="0" err="1" smtClean="0"/>
              <a:t>favour</a:t>
            </a:r>
            <a:r>
              <a:rPr lang="en-US" dirty="0" smtClean="0"/>
              <a:t> of the monarchy is killed.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includes priests, who are thought to be traitors.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king and queen are imprisoned as, their power is removed and France is declared a Republic.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Convention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September 1792, a group called the National Convention is set up, replacing the National Assembly.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king and queen, seen as a threat to the Republic, were put on trial and found guilty. They were executed by guillotine in 1793.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Reign of Terror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radical group known as the Jacobins, who believed in </a:t>
            </a:r>
            <a:r>
              <a:rPr lang="en-US" b="1" dirty="0" smtClean="0"/>
              <a:t>direct democracy, </a:t>
            </a:r>
            <a:r>
              <a:rPr lang="en-US" dirty="0" smtClean="0"/>
              <a:t>came to power.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Fearing that the revolution was in danger, this group took strong measures to crush forces who were a potential threat to the Revolution.</a:t>
            </a:r>
          </a:p>
          <a:p>
            <a:endParaRPr lang="en-US" dirty="0" smtClean="0"/>
          </a:p>
          <a:p>
            <a:r>
              <a:rPr lang="en-US" dirty="0" smtClean="0"/>
              <a:t>In 14 months, about 17,000 people, including those who were innocent, were tried and executed.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people have called it the ‘Reign of Terror’.</a:t>
            </a:r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Directory or Directorate was a body of 5 directors that held executive powers in France following the ‘reign of terror’.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period was marked by corruption and financial difficulties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Soon there was conflict among the Directors.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army had become increasingly powerful and this led to the rise of Napoleon Bonaparte.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the French Revolution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major result was the destruction of feudalism in France.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Church lands were bought by the middle classes.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lands of the nobles were confiscated.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Privileged classes were abolished.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French Revolution gave the term ‘nation’ its modern meaning- it is not the territory that people belonging to it occupy, but the people themselves.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this followed the idea of </a:t>
            </a:r>
            <a:r>
              <a:rPr lang="en-US" b="1" dirty="0" smtClean="0"/>
              <a:t>sovereignty-</a:t>
            </a:r>
            <a:r>
              <a:rPr lang="en-US" dirty="0" smtClean="0"/>
              <a:t> the people are the source of all power and authority. The nation recognizes no law above its own.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1792, for the first time in history, peasants and workers were given equal political rights.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France soon became one of the first countries where ideas of social equality gave rise to a new kind of political movement.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world is France?</a:t>
            </a:r>
            <a:endParaRPr lang="en-IN" dirty="0"/>
          </a:p>
        </p:txBody>
      </p:sp>
      <p:pic>
        <p:nvPicPr>
          <p:cNvPr id="2050" name="Picture 2" descr="C:\Users\anita\Pictures\France-Loc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73867" y="1935163"/>
            <a:ext cx="6396265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1026" name="Picture 2" descr="C:\Users\anita\Pictures\The French Revolution - Three Estat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1" y="1524000"/>
            <a:ext cx="7382164" cy="5128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Society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French society was divided into classes or </a:t>
            </a:r>
            <a:r>
              <a:rPr lang="en-US" i="1" dirty="0" smtClean="0"/>
              <a:t>estates.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There were two privileged classes – </a:t>
            </a:r>
            <a:r>
              <a:rPr lang="en-US" i="1" dirty="0" smtClean="0"/>
              <a:t>the clergy and the nobility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were known as the First Estate and the Second Estate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Their lives were characterized by extravagance and luxury.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and Second Estates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Estate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Second Estate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Consisted of the clergy (about 130,000)</a:t>
            </a:r>
          </a:p>
          <a:p>
            <a:r>
              <a:rPr lang="en-US" dirty="0" smtClean="0"/>
              <a:t>They were often the only educated people (besides the nobility)</a:t>
            </a:r>
          </a:p>
          <a:p>
            <a:r>
              <a:rPr lang="en-US" dirty="0" smtClean="0"/>
              <a:t>They held a lot of political and religious power.</a:t>
            </a:r>
          </a:p>
          <a:p>
            <a:r>
              <a:rPr lang="en-US" dirty="0" smtClean="0"/>
              <a:t>They owned over 10% of the land</a:t>
            </a:r>
          </a:p>
          <a:p>
            <a:r>
              <a:rPr lang="en-US" dirty="0" smtClean="0"/>
              <a:t>They were exempt from paying taxes.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were nobles who inherited their positions and titles.</a:t>
            </a:r>
          </a:p>
          <a:p>
            <a:r>
              <a:rPr lang="en-US" dirty="0" smtClean="0"/>
              <a:t>They were loyal to the monarchy and were let off most taxes.</a:t>
            </a:r>
          </a:p>
          <a:p>
            <a:r>
              <a:rPr lang="en-US" dirty="0" smtClean="0"/>
              <a:t>They owned and managed over one- third of all the land in France.</a:t>
            </a:r>
          </a:p>
          <a:p>
            <a:r>
              <a:rPr lang="en-US" dirty="0" smtClean="0"/>
              <a:t>They exercised their power as landlords.</a:t>
            </a:r>
          </a:p>
          <a:p>
            <a:r>
              <a:rPr lang="en-US" dirty="0" smtClean="0"/>
              <a:t>They got special treatment in the law courts.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Estate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rest of the people of France were called the Third Estate.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were common people and made up about 95% of the total population.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were the underprivileged people, who were part of three different sections.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However, there were many differences in their wealth and style of living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Bourgeoisie (Middle class)</a:t>
            </a:r>
            <a:r>
              <a:rPr lang="en-IN" b="1" dirty="0" smtClean="0"/>
              <a:t> </a:t>
            </a:r>
            <a:r>
              <a:rPr lang="en-IN" b="1" dirty="0" err="1" smtClean="0"/>
              <a:t>bour·geoi·sie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class consisted of the educated people- writers, doctors, lawyers, teachers and the richer people who were merchants, bankers and manufacturers.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Economically, this class was the most important one.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However, they had no political rights, social status and its members had to suffer many humiliations.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2299</Words>
  <Application>Microsoft Office PowerPoint</Application>
  <PresentationFormat>On-screen Show (4:3)</PresentationFormat>
  <Paragraphs>280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THE FRENCH REVOLUTION</vt:lpstr>
      <vt:lpstr>Meaning of the term ‘REVOLUTION’</vt:lpstr>
      <vt:lpstr>Introduction</vt:lpstr>
      <vt:lpstr>Where in the world is France?</vt:lpstr>
      <vt:lpstr>Slide 5</vt:lpstr>
      <vt:lpstr>The French Society</vt:lpstr>
      <vt:lpstr>The First and Second Estates</vt:lpstr>
      <vt:lpstr>The Third Estate</vt:lpstr>
      <vt:lpstr>The Bourgeoisie (Middle class) bour·geoi·sie</vt:lpstr>
      <vt:lpstr>Artisans and City workers</vt:lpstr>
      <vt:lpstr>The Peasants</vt:lpstr>
      <vt:lpstr>Bad Harvest</vt:lpstr>
      <vt:lpstr>The Monarchy</vt:lpstr>
      <vt:lpstr>The Monarchy</vt:lpstr>
      <vt:lpstr>Political Cartoon</vt:lpstr>
      <vt:lpstr>New Ideas of Enlightenment</vt:lpstr>
      <vt:lpstr>New Ideas of Enlightenment</vt:lpstr>
      <vt:lpstr>New ideas of Enlightenment</vt:lpstr>
      <vt:lpstr>New Ideas of Enlightenment</vt:lpstr>
      <vt:lpstr>New Ideas of Enlightenment</vt:lpstr>
      <vt:lpstr>The Age of Reason</vt:lpstr>
      <vt:lpstr>Montesquieu (Mon·tes·quieu)</vt:lpstr>
      <vt:lpstr>Rousseau (Rous·seau)</vt:lpstr>
      <vt:lpstr>Influence of New Ideas</vt:lpstr>
      <vt:lpstr>Outbreak of the Revolution</vt:lpstr>
      <vt:lpstr>Slide 26</vt:lpstr>
      <vt:lpstr>The National Assembly</vt:lpstr>
      <vt:lpstr>Slide 28</vt:lpstr>
      <vt:lpstr>Storming of the Bastille</vt:lpstr>
      <vt:lpstr>Fall of the Bastille</vt:lpstr>
      <vt:lpstr>Declaration of the Rights of Man </vt:lpstr>
      <vt:lpstr>The Legislative Assembly</vt:lpstr>
      <vt:lpstr>Contd</vt:lpstr>
      <vt:lpstr>The National Convention</vt:lpstr>
      <vt:lpstr>The Reign of Terror</vt:lpstr>
      <vt:lpstr>The Directory</vt:lpstr>
      <vt:lpstr>Consequences of the French Revolution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anita</dc:creator>
  <cp:lastModifiedBy>anita</cp:lastModifiedBy>
  <cp:revision>130</cp:revision>
  <dcterms:created xsi:type="dcterms:W3CDTF">2006-08-16T00:00:00Z</dcterms:created>
  <dcterms:modified xsi:type="dcterms:W3CDTF">2012-10-31T04:58:35Z</dcterms:modified>
</cp:coreProperties>
</file>