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57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national" TargetMode="External"/><Relationship Id="rId2" Type="http://schemas.openxmlformats.org/officeDocument/2006/relationships/hyperlink" Target="http://www.merriam-webster.com/dictionary/n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Indian National Congress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Lala</a:t>
            </a:r>
            <a:r>
              <a:rPr lang="en-US" dirty="0" smtClean="0"/>
              <a:t> </a:t>
            </a:r>
            <a:r>
              <a:rPr lang="en-US" dirty="0" err="1" smtClean="0"/>
              <a:t>Lajpat</a:t>
            </a:r>
            <a:r>
              <a:rPr lang="en-US" dirty="0" smtClean="0"/>
              <a:t> </a:t>
            </a:r>
            <a:r>
              <a:rPr lang="en-US" dirty="0" err="1" smtClean="0"/>
              <a:t>Rai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Bal </a:t>
            </a:r>
            <a:r>
              <a:rPr lang="en-US" dirty="0" err="1" smtClean="0"/>
              <a:t>Gangadhar</a:t>
            </a:r>
            <a:r>
              <a:rPr lang="en-US" dirty="0" smtClean="0"/>
              <a:t> </a:t>
            </a:r>
            <a:r>
              <a:rPr lang="en-US" dirty="0" err="1" smtClean="0"/>
              <a:t>Tilak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Lal, Bal, Pal – Extremists who demanded radical changes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pic>
        <p:nvPicPr>
          <p:cNvPr id="1028" name="Picture 4" descr="C:\Users\anita\Pictures\Growth of British Power\Bipin Chandra p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429000"/>
            <a:ext cx="2209800" cy="2346180"/>
          </a:xfrm>
          <a:prstGeom prst="rect">
            <a:avLst/>
          </a:prstGeom>
          <a:noFill/>
        </p:spPr>
      </p:pic>
      <p:pic>
        <p:nvPicPr>
          <p:cNvPr id="8" name="Picture 2" descr="C:\Users\anita\Pictures\Growth of British Power\Bal gangadar Til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572000"/>
            <a:ext cx="2228850" cy="1620982"/>
          </a:xfrm>
          <a:prstGeom prst="rect">
            <a:avLst/>
          </a:prstGeom>
          <a:noFill/>
        </p:spPr>
      </p:pic>
      <p:pic>
        <p:nvPicPr>
          <p:cNvPr id="9" name="Content Placeholder 3" descr="C:\Users\anita\Pictures\Growth of British Power\Lala lajpat r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600200"/>
            <a:ext cx="1584960" cy="1844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Phase 1 – Moderate leaders (Gopal Krishna Gokhale, Dadabhai Navroji, SN Banerjee 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Phase 2 – Extremist  leaders (Aurobindo Ghosh, VD Savarkar)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Phase 3 – Non-violence and non- cooperation under the leadership of Mahatma Gandhi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Phases of the Movement led by the INC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INC leaders of the first phase were called ‘moderates’ </a:t>
            </a:r>
            <a:r>
              <a:rPr lang="en-US" smtClean="0"/>
              <a:t>because </a:t>
            </a:r>
            <a:r>
              <a:rPr lang="en-US" smtClean="0"/>
              <a:t>–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Their demands were modest and </a:t>
            </a:r>
            <a:r>
              <a:rPr lang="en-US" dirty="0" smtClean="0"/>
              <a:t>mild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They wanted to bring about changes </a:t>
            </a:r>
            <a:r>
              <a:rPr lang="en-US" dirty="0" smtClean="0"/>
              <a:t>peacefully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They had faith in the British administration and hence, wanted ‘Swaraj’ within the British Empire or ‘dominion status’.</a:t>
            </a:r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Reduce land revenue.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Bring changes in government economic policies to help growth of Indian industries.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Recruit Indians to higher posts.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Cut expenditure on administration and army.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Expand welfare programmes and promote education.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Demands made by Moderates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Even when criticizing government policy, they maintained moderation of language.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Their aim was to arouse British conscience to do justice to the demands of the Indians.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carried out propaganda through the press.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held annual meetings </a:t>
            </a:r>
            <a:r>
              <a:rPr lang="en-US" smtClean="0"/>
              <a:t>and placed </a:t>
            </a:r>
            <a:r>
              <a:rPr lang="en-US" dirty="0" smtClean="0"/>
              <a:t>their demands before the government through resolutions and petitions.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Commissions were also sent to England to explain their viewpoint.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used by Moderates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Initially, the British looked at the Congress movement with favour.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Government officials attended meetings and took part in discussions.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 the demands for reforms increased, the attitude of the government became hostile and the Congress was branded a seditious (disruptive) organization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Gradually, the officials kept away from meetings.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 of the British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Organised public opinion and placed it before the government.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were men of wisdom, character and patriotism who promoted nationalism.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paved the way for a united national struggle.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prepared the base for the ‘radical movement’.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raised the national movement to a higher level.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of Moderates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Dictionary meaning: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Loyalty and devotion to a </a:t>
            </a:r>
            <a:r>
              <a:rPr lang="en-IN" dirty="0" smtClean="0">
                <a:hlinkClick r:id="rId2"/>
              </a:rPr>
              <a:t>nation</a:t>
            </a:r>
            <a:r>
              <a:rPr lang="en-IN" dirty="0" smtClean="0"/>
              <a:t>; </a:t>
            </a:r>
            <a:r>
              <a:rPr lang="en-IN" i="1" dirty="0" smtClean="0"/>
              <a:t>especially</a:t>
            </a:r>
            <a:r>
              <a:rPr lang="en-IN" dirty="0" smtClean="0"/>
              <a:t> </a:t>
            </a:r>
            <a:r>
              <a:rPr lang="en-IN" b="1" dirty="0" smtClean="0"/>
              <a:t>:</a:t>
            </a:r>
            <a:r>
              <a:rPr lang="en-IN" dirty="0" smtClean="0"/>
              <a:t> a sense of </a:t>
            </a:r>
            <a:r>
              <a:rPr lang="en-IN" dirty="0" smtClean="0">
                <a:hlinkClick r:id="rId3"/>
              </a:rPr>
              <a:t>national</a:t>
            </a:r>
            <a:r>
              <a:rPr lang="en-IN" dirty="0" smtClean="0"/>
              <a:t> consciousness exalting one’s nation and placing primary emphasis on promotion of its culture and interests.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Nationalism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had to be cultivated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meaning had to be explained to people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 were blinded by caste differences, religion, language and region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took time for India to emerge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 in India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6000" dirty="0" smtClean="0"/>
              <a:t>There were two things happening simultaneously – </a:t>
            </a:r>
            <a:r>
              <a:rPr lang="en-US" sz="6000" b="1" i="1" dirty="0" smtClean="0">
                <a:solidFill>
                  <a:srgbClr val="FFFF00"/>
                </a:solidFill>
              </a:rPr>
              <a:t>social reform and political agitation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English continued with their repressive measures (control/suppress) against Indians.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1878, The Arms Act forbade Indians from possessing arms.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Vernacular Press Act placed severe restrictions on the newspapers in Indian languages.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These were the immediate reasons which </a:t>
            </a:r>
            <a:r>
              <a:rPr lang="en-US" smtClean="0"/>
              <a:t>required </a:t>
            </a:r>
            <a:r>
              <a:rPr lang="en-US" smtClean="0"/>
              <a:t>anall-India </a:t>
            </a:r>
            <a:r>
              <a:rPr lang="en-US" dirty="0" smtClean="0"/>
              <a:t>organization representing Indian opinion.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Indian Nationalism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Owes its origin to a retired English Civil servant – A.O.Hume.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appealed to the young graduates of Calcutta University to form an association for the moral, social and political revival of Indians.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 later addressed an open letter to educated Indians, inviting them to join the venture.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first session of the INC was held in Bombay in December 1885, attended by 72 delegates.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National Congress (INC)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ita\Pictures\Growth of British Power\A O Hum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465214"/>
            <a:ext cx="4038600" cy="49355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Allen Octavian Hume – responsible for the origin of the INC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ita\Pictures\Growth of British Power\300px-1st_INC18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43250" y="2871787"/>
            <a:ext cx="2857500" cy="18764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First session of Indian National Congress, Bombay, 28–31 December 1885.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mtClean="0"/>
              <a:t>To promote friendly relations among nationalist workers in different parts of the country.</a:t>
            </a:r>
            <a:endParaRPr lang="en-US" dirty="0" smtClean="0"/>
          </a:p>
          <a:p>
            <a:pPr>
              <a:buNone/>
            </a:pPr>
            <a:endParaRPr lang="en-US" smtClean="0"/>
          </a:p>
          <a:p>
            <a:r>
              <a:rPr lang="en-US" dirty="0" smtClean="0"/>
              <a:t>To develop and strengthen feelings of national unity throughout the country.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formulate popular demands and to place them before the government.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train and organise public opinion in the country.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bring together leaders from different parts of the country.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remove racial, religious and caste  prejudices.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Chief Aims of the Indian National Congress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633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 Indian National Congress</vt:lpstr>
      <vt:lpstr>Meaning of Nationalism</vt:lpstr>
      <vt:lpstr>Nationalism in India</vt:lpstr>
      <vt:lpstr>Slide 4</vt:lpstr>
      <vt:lpstr>Rise of Indian Nationalism</vt:lpstr>
      <vt:lpstr>Indian National Congress (INC)</vt:lpstr>
      <vt:lpstr>Allen Octavian Hume – responsible for the origin of the INC</vt:lpstr>
      <vt:lpstr>First session of Indian National Congress, Bombay, 28–31 December 1885.</vt:lpstr>
      <vt:lpstr>Chief Aims of the Indian National Congress</vt:lpstr>
      <vt:lpstr>    Lal, Bal, Pal – Extremists who demanded radical changes    </vt:lpstr>
      <vt:lpstr>Three Phases of the Movement led by the INC</vt:lpstr>
      <vt:lpstr>Moderates</vt:lpstr>
      <vt:lpstr>Demands made by Moderates</vt:lpstr>
      <vt:lpstr>Methods used by Moderates</vt:lpstr>
      <vt:lpstr>Attitude of the British</vt:lpstr>
      <vt:lpstr>Contribution of Moderates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of the Indian National Congress</dc:title>
  <dc:creator>anita</dc:creator>
  <cp:lastModifiedBy>anita</cp:lastModifiedBy>
  <cp:revision>52</cp:revision>
  <dcterms:created xsi:type="dcterms:W3CDTF">2006-08-16T00:00:00Z</dcterms:created>
  <dcterms:modified xsi:type="dcterms:W3CDTF">2013-04-16T16:45:00Z</dcterms:modified>
</cp:coreProperties>
</file>