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Harrying of the North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7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William was now the king of England.</a:t>
            </a:r>
          </a:p>
          <a:p>
            <a:r>
              <a:rPr lang="en-US" dirty="0" smtClean="0"/>
              <a:t>There were about 10,000 Normans in England supporting him.</a:t>
            </a:r>
          </a:p>
          <a:p>
            <a:r>
              <a:rPr lang="en-US" dirty="0" smtClean="0"/>
              <a:t>However, they were surrounded by a hostile population of one to two million English people. </a:t>
            </a:r>
          </a:p>
          <a:p>
            <a:r>
              <a:rPr lang="en-US" dirty="0" smtClean="0"/>
              <a:t>For almost next ten years, William spent most of his time in England putting down rebellions against his rule by English lords.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French king feared that being king of England would make William too powerful. </a:t>
            </a:r>
          </a:p>
          <a:p>
            <a:r>
              <a:rPr lang="en-US" dirty="0" smtClean="0"/>
              <a:t>He could be a threat to the French king.</a:t>
            </a:r>
          </a:p>
          <a:p>
            <a:r>
              <a:rPr lang="en-US" dirty="0" smtClean="0"/>
              <a:t>From around 1074, William faced attacks from the French king.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most serious threat to William was the rebellion in the north of England in 1069.</a:t>
            </a:r>
          </a:p>
          <a:p>
            <a:r>
              <a:rPr lang="en-US" dirty="0" smtClean="0"/>
              <a:t>The northern English earls had joined with the king of Scotland and a Viking fleet of 250 ships.</a:t>
            </a:r>
          </a:p>
          <a:p>
            <a:r>
              <a:rPr lang="en-US" dirty="0" smtClean="0"/>
              <a:t>William dealt with the rebellion ruthlessly. </a:t>
            </a:r>
          </a:p>
          <a:p>
            <a:r>
              <a:rPr lang="en-US" dirty="0" smtClean="0"/>
              <a:t>His actions became known as the Harrying (devastating) of the North. </a:t>
            </a:r>
          </a:p>
          <a:p>
            <a:r>
              <a:rPr lang="en-US" dirty="0" smtClean="0"/>
              <a:t>He destroyed villages and farms across a wide area and slaughtered  livestock. </a:t>
            </a:r>
          </a:p>
          <a:p>
            <a:r>
              <a:rPr lang="en-US" dirty="0" smtClean="0"/>
              <a:t>This Harrying of the North caused terrible famine and many people died of starvation.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Harrying of the North was the main reason why William survived the threats against him.</a:t>
            </a:r>
          </a:p>
          <a:p>
            <a:r>
              <a:rPr lang="en-US" dirty="0" smtClean="0"/>
              <a:t>It effectively wiped out the existing English lords in large parts of the country.</a:t>
            </a:r>
            <a:endParaRPr lang="en-US" smtClean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225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Harrying of the North</vt:lpstr>
      <vt:lpstr>Threat 1</vt:lpstr>
      <vt:lpstr>Threat 2</vt:lpstr>
      <vt:lpstr>Threat 3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Harrying of the North</dc:title>
  <dc:creator>anita</dc:creator>
  <cp:lastModifiedBy>anita</cp:lastModifiedBy>
  <cp:revision>8</cp:revision>
  <dcterms:created xsi:type="dcterms:W3CDTF">2006-08-16T00:00:00Z</dcterms:created>
  <dcterms:modified xsi:type="dcterms:W3CDTF">2012-05-01T16:03:56Z</dcterms:modified>
</cp:coreProperties>
</file>