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267" y="-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Three Claims to the Throne of England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7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Edward the Confessor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the beginning of 1066, England was ruled by King Edward.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 was a religious man.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 spent so much time praying and confessing his sins that his people called him Edward ‘the Confessor’.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Harold Godwinson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Edward was old and sick. He had had no children so he chose as his successor, Harold Godwinson, the most powerful English nobleman and leader of the army. </a:t>
            </a:r>
          </a:p>
          <a:p>
            <a:r>
              <a:rPr lang="en-US" dirty="0" smtClean="0"/>
              <a:t>The choice was not surprising as Edward was married to Harold’s sister. </a:t>
            </a:r>
          </a:p>
          <a:p>
            <a:r>
              <a:rPr lang="en-US" dirty="0" smtClean="0"/>
              <a:t>After Edward died, the nobles met in their council and agreed that Harold should be king.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King </a:t>
            </a:r>
            <a:r>
              <a:rPr lang="en-US" dirty="0"/>
              <a:t>H</a:t>
            </a:r>
            <a:r>
              <a:rPr lang="en-US" dirty="0" smtClean="0"/>
              <a:t>arald </a:t>
            </a:r>
            <a:r>
              <a:rPr lang="en-US" dirty="0"/>
              <a:t>H</a:t>
            </a:r>
            <a:r>
              <a:rPr lang="en-US" dirty="0" smtClean="0"/>
              <a:t>ardrada of Norway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King Harald Hardrada of Norway thought that he should have the English throne. </a:t>
            </a:r>
          </a:p>
          <a:p>
            <a:r>
              <a:rPr lang="en-US" dirty="0" smtClean="0"/>
              <a:t>One of his ancestors had ruled England and Hardrada thought this meant that he should now be king. </a:t>
            </a:r>
          </a:p>
          <a:p>
            <a:r>
              <a:rPr lang="en-US" dirty="0" smtClean="0"/>
              <a:t>He knew that England was a rich country and that lot of taxes could be collected.</a:t>
            </a:r>
          </a:p>
          <a:p>
            <a:r>
              <a:rPr lang="en-US" dirty="0" smtClean="0"/>
              <a:t>Hardrada was already a powerful king with a large army. 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Duke William of Normandy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There was an even more serious opponent for Harold Godwinson – Duke William of Normandy.</a:t>
            </a:r>
          </a:p>
          <a:p>
            <a:r>
              <a:rPr lang="en-US" dirty="0" smtClean="0"/>
              <a:t>Edward the Confessor had been brought up in Normandy and had many Norman advisors in his court. William claimed that Edward had promised the throne to him in 1051. </a:t>
            </a:r>
          </a:p>
          <a:p>
            <a:r>
              <a:rPr lang="en-US" dirty="0" smtClean="0"/>
              <a:t>All three men had some kind of claim. </a:t>
            </a:r>
          </a:p>
          <a:p>
            <a:r>
              <a:rPr lang="en-US" dirty="0" smtClean="0"/>
              <a:t>This dispute could not be settled in court. Instead, it had to be settled </a:t>
            </a:r>
            <a:r>
              <a:rPr lang="en-US" smtClean="0"/>
              <a:t>by war.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261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Three Claims to the Throne of England</vt:lpstr>
      <vt:lpstr>Edward the Confessor</vt:lpstr>
      <vt:lpstr>Harold Godwinson</vt:lpstr>
      <vt:lpstr>King Harald Hardrada of Norway</vt:lpstr>
      <vt:lpstr>Duke William of Normandy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Claims to the Throne of England</dc:title>
  <dc:creator>anita</dc:creator>
  <cp:lastModifiedBy>anita</cp:lastModifiedBy>
  <cp:revision>11</cp:revision>
  <dcterms:created xsi:type="dcterms:W3CDTF">2006-08-16T00:00:00Z</dcterms:created>
  <dcterms:modified xsi:type="dcterms:W3CDTF">2012-05-01T15:18:20Z</dcterms:modified>
</cp:coreProperties>
</file>