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Battle of Hastings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7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 of the first part of 1066,William built up an army in Normandy.</a:t>
            </a:r>
          </a:p>
          <a:p>
            <a:r>
              <a:rPr lang="en-US" dirty="0" smtClean="0"/>
              <a:t>He was unable to cross the English Channel for a large part of the summer as the winds were not favourable.</a:t>
            </a:r>
          </a:p>
          <a:p>
            <a:r>
              <a:rPr lang="en-US" dirty="0" smtClean="0"/>
              <a:t>Although frustrated, he kept calm and patient and waited for the right conditions.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the English side of the Channel, Harold Godwinson waited for William.</a:t>
            </a:r>
          </a:p>
          <a:p>
            <a:r>
              <a:rPr lang="en-US" dirty="0" smtClean="0"/>
              <a:t>But </a:t>
            </a:r>
            <a:r>
              <a:rPr lang="en-US" dirty="0" smtClean="0"/>
              <a:t>H</a:t>
            </a:r>
            <a:r>
              <a:rPr lang="en-US" dirty="0" smtClean="0"/>
              <a:t>arold’s other great opponent, Hardrada, attacked first.</a:t>
            </a:r>
          </a:p>
          <a:p>
            <a:r>
              <a:rPr lang="en-US" dirty="0" smtClean="0"/>
              <a:t>Harold had to collect his soldiers and march north to fight Hardrada.</a:t>
            </a:r>
          </a:p>
          <a:p>
            <a:r>
              <a:rPr lang="en-US" dirty="0" smtClean="0"/>
              <a:t>After marching nearly 200 miles, Harold won a great victory. </a:t>
            </a:r>
          </a:p>
          <a:p>
            <a:r>
              <a:rPr lang="en-US" dirty="0" smtClean="0"/>
              <a:t>Hardrada was killed.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 for Harold, while he was in the north, the wind in the Channel changed. </a:t>
            </a:r>
          </a:p>
          <a:p>
            <a:r>
              <a:rPr lang="en-US" dirty="0" smtClean="0"/>
              <a:t>William crossed the English Channel from Normandy with no one to stop him. </a:t>
            </a:r>
          </a:p>
          <a:p>
            <a:r>
              <a:rPr lang="en-US" dirty="0" smtClean="0"/>
              <a:t>Once more, Harold was forced to march his army for over 250 miles.</a:t>
            </a:r>
          </a:p>
          <a:p>
            <a:r>
              <a:rPr lang="en-US" dirty="0" smtClean="0"/>
              <a:t>On the night of 13</a:t>
            </a:r>
            <a:r>
              <a:rPr lang="en-US" baseline="30000" dirty="0" smtClean="0"/>
              <a:t>th</a:t>
            </a:r>
            <a:r>
              <a:rPr lang="en-US" dirty="0" smtClean="0"/>
              <a:t> October, he arrived at Hastings.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Battle of Hastings started, the fighting was fierce and lasted almost until nightfall. </a:t>
            </a:r>
          </a:p>
          <a:p>
            <a:r>
              <a:rPr lang="en-US" dirty="0" smtClean="0"/>
              <a:t>The English forces put up a tough fight.</a:t>
            </a:r>
          </a:p>
          <a:p>
            <a:r>
              <a:rPr lang="en-US" dirty="0" smtClean="0"/>
              <a:t>The Normans finally broke the English forces with a series of attacks and trick </a:t>
            </a:r>
            <a:r>
              <a:rPr lang="en-US" dirty="0" smtClean="0"/>
              <a:t>r</a:t>
            </a:r>
            <a:r>
              <a:rPr lang="en-US" dirty="0" smtClean="0"/>
              <a:t>etreats.</a:t>
            </a:r>
          </a:p>
          <a:p>
            <a:r>
              <a:rPr lang="en-US" dirty="0" smtClean="0"/>
              <a:t>Thinking that the Normans were running away, the </a:t>
            </a:r>
            <a:r>
              <a:rPr lang="en-US" dirty="0" smtClean="0"/>
              <a:t>E</a:t>
            </a:r>
            <a:r>
              <a:rPr lang="en-US" dirty="0" smtClean="0"/>
              <a:t>nglish chased them – only to be cut down when the Norman knights turned and attacked.</a:t>
            </a:r>
          </a:p>
          <a:p>
            <a:r>
              <a:rPr lang="en-US" dirty="0" smtClean="0"/>
              <a:t>Victory came to the Normans, when Harold was killed.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William was clever enough to know that this one battle was not going to win England. </a:t>
            </a:r>
          </a:p>
          <a:p>
            <a:r>
              <a:rPr lang="en-US" dirty="0" smtClean="0"/>
              <a:t>In the next two months, he marched through Sussex and Kent, burning down towns and terrorising people.</a:t>
            </a:r>
          </a:p>
          <a:p>
            <a:r>
              <a:rPr lang="en-US" dirty="0" smtClean="0"/>
              <a:t>He wanted the English to be afraid of him. </a:t>
            </a:r>
          </a:p>
          <a:p>
            <a:r>
              <a:rPr lang="en-US" dirty="0" smtClean="0"/>
              <a:t>He eventually reached London and was crowned king of England on </a:t>
            </a:r>
            <a:r>
              <a:rPr lang="en-US" smtClean="0"/>
              <a:t>Christmas day in 1066.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313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Battle of Hastings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Hastings</dc:title>
  <dc:creator>anita</dc:creator>
  <cp:lastModifiedBy>anita</cp:lastModifiedBy>
  <cp:revision>10</cp:revision>
  <dcterms:created xsi:type="dcterms:W3CDTF">2006-08-16T00:00:00Z</dcterms:created>
  <dcterms:modified xsi:type="dcterms:W3CDTF">2012-05-01T15:46:10Z</dcterms:modified>
</cp:coreProperties>
</file>