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DOMESDAY SURVEY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66"/>
          </a:solidFill>
        </p:spPr>
        <p:txBody>
          <a:bodyPr/>
          <a:lstStyle/>
          <a:p>
            <a:r>
              <a:rPr lang="en-US" dirty="0" smtClean="0"/>
              <a:t>Grade 7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William was concerned that his new kingdom might be attacked from abroad.</a:t>
            </a:r>
          </a:p>
          <a:p>
            <a:r>
              <a:rPr lang="en-US" dirty="0" smtClean="0"/>
              <a:t>So he wanted to bring more soldiers from France for protection.</a:t>
            </a:r>
          </a:p>
          <a:p>
            <a:r>
              <a:rPr lang="en-US" dirty="0" smtClean="0"/>
              <a:t>The question was, could he get more taxes from the English to pay for their support?</a:t>
            </a:r>
          </a:p>
          <a:p>
            <a:r>
              <a:rPr lang="en-US" dirty="0" smtClean="0"/>
              <a:t>In fact, William did not really know how wealthy England was. </a:t>
            </a:r>
          </a:p>
          <a:p>
            <a:r>
              <a:rPr lang="en-US" dirty="0" smtClean="0"/>
              <a:t>So, he decided to find out.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In 1086, he sent officials to carry out an enormous survey.</a:t>
            </a:r>
          </a:p>
          <a:p>
            <a:r>
              <a:rPr lang="en-US" dirty="0" smtClean="0"/>
              <a:t>When they had finished asking their questions, a second group of officials was sent to check if the villagers had been telling the truth.</a:t>
            </a:r>
          </a:p>
          <a:p>
            <a:r>
              <a:rPr lang="en-US" dirty="0" smtClean="0"/>
              <a:t>This became known as the Domesday Survey .</a:t>
            </a:r>
          </a:p>
          <a:p>
            <a:r>
              <a:rPr lang="en-US" dirty="0" smtClean="0"/>
              <a:t>Domesday is the day of judgment – no </a:t>
            </a:r>
            <a:r>
              <a:rPr lang="en-US" smtClean="0"/>
              <a:t>one escapes that</a:t>
            </a:r>
            <a:r>
              <a:rPr lang="en-US" dirty="0" smtClean="0"/>
              <a:t>, and no one seemed to be able to escape William’s Survey.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William’s officials completed their task in just under a year. </a:t>
            </a:r>
          </a:p>
          <a:p>
            <a:r>
              <a:rPr lang="en-US" dirty="0" smtClean="0"/>
              <a:t>It was a tremendous achievement and it told William just what he wanted to know.</a:t>
            </a:r>
          </a:p>
          <a:p>
            <a:r>
              <a:rPr lang="en-US" dirty="0" smtClean="0"/>
              <a:t>Many people were much richer than he had realised.</a:t>
            </a:r>
          </a:p>
          <a:p>
            <a:r>
              <a:rPr lang="en-US" dirty="0" smtClean="0"/>
              <a:t>Now he could make them pay the correct amount of tax. </a:t>
            </a:r>
          </a:p>
          <a:p>
            <a:r>
              <a:rPr lang="en-US" dirty="0" smtClean="0"/>
              <a:t>The information collected was written in the Domesday Book.</a:t>
            </a:r>
          </a:p>
          <a:p>
            <a:r>
              <a:rPr lang="en-US" dirty="0" smtClean="0"/>
              <a:t>These have survived to the present day and are very useful to historians.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DOMESDAY SURVEY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DOMESDAY SURVEY</dc:title>
  <dc:creator>anita</dc:creator>
  <cp:lastModifiedBy>anita</cp:lastModifiedBy>
  <cp:revision>7</cp:revision>
  <dcterms:created xsi:type="dcterms:W3CDTF">2006-08-16T00:00:00Z</dcterms:created>
  <dcterms:modified xsi:type="dcterms:W3CDTF">2012-05-01T16:42:19Z</dcterms:modified>
</cp:coreProperties>
</file>