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Partition of Bengal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event changed the aims and methods of the nationalist movement.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Bengal was the largest province of British India, with a population of 78 million people.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included Bihar and parts of Orissa.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July 1903, Lord Curzon published the proposal to divide Bengal into East and West.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Indians viewed this as an attempt to divide Bengal on communal grounds, sowing the seeds of disunity between Hindus and Muslims.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British believed that this would tear away Muslims from the national movement and would weaken it.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people of Bengal reacted strongly against the partition.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Despite strong protests, the partition came into effect on October 16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1905.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methods of struggle were adopted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swadeshi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boycott movements.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Swadeshi  and boycott movements – encouraged people to use goods produced within the country, to help promote Indian industries.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people began to participate in anti-British political activities.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some places, services were refused to people who sold British goods.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British took repressive measures.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were expelled from schools and colleges.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were beaten and sent to jail.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202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Partition of Bengal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 of Bengal</dc:title>
  <dc:creator>anita</dc:creator>
  <cp:lastModifiedBy>anita</cp:lastModifiedBy>
  <cp:revision>5</cp:revision>
  <dcterms:created xsi:type="dcterms:W3CDTF">2006-08-16T00:00:00Z</dcterms:created>
  <dcterms:modified xsi:type="dcterms:W3CDTF">2013-04-18T04:56:27Z</dcterms:modified>
</cp:coreProperties>
</file>