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315"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4/10/2013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4/10/2013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4/10/2013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4/10/2013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4/10/2013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latin typeface="Century Gothic" pitchFamily="34" charset="0"/>
              </a:rPr>
              <a:t>GRADE 8 </a:t>
            </a:r>
            <a:endParaRPr lang="en-IN" dirty="0">
              <a:latin typeface="Century Gothic" pitchFamily="34" charset="0"/>
            </a:endParaRPr>
          </a:p>
        </p:txBody>
      </p:sp>
      <p:sp>
        <p:nvSpPr>
          <p:cNvPr id="2" name="Title 1"/>
          <p:cNvSpPr>
            <a:spLocks noGrp="1"/>
          </p:cNvSpPr>
          <p:nvPr>
            <p:ph type="ctrTitle"/>
          </p:nvPr>
        </p:nvSpPr>
        <p:spPr/>
        <p:txBody>
          <a:bodyPr/>
          <a:lstStyle/>
          <a:p>
            <a:r>
              <a:rPr lang="en-US" b="1" dirty="0" smtClean="0">
                <a:latin typeface="Century Gothic" pitchFamily="34" charset="0"/>
              </a:rPr>
              <a:t>THE REVOLT OF 1857 - RESULTS</a:t>
            </a:r>
            <a:endParaRPr lang="en-IN" b="1" dirty="0">
              <a:latin typeface="Century Gothic"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US" dirty="0" smtClean="0">
                <a:latin typeface="Century Gothic" pitchFamily="34" charset="0"/>
              </a:rPr>
              <a:t>The rule of the East India Company came to an end.</a:t>
            </a:r>
          </a:p>
          <a:p>
            <a:pPr>
              <a:buNone/>
            </a:pPr>
            <a:endParaRPr lang="en-US" dirty="0" smtClean="0">
              <a:latin typeface="Century Gothic" pitchFamily="34" charset="0"/>
            </a:endParaRPr>
          </a:p>
          <a:p>
            <a:r>
              <a:rPr lang="en-US" dirty="0" smtClean="0">
                <a:latin typeface="Century Gothic" pitchFamily="34" charset="0"/>
              </a:rPr>
              <a:t>India now came under the direct rule of the British Parliament and the Queen of England.</a:t>
            </a:r>
          </a:p>
          <a:p>
            <a:pPr>
              <a:buNone/>
            </a:pPr>
            <a:endParaRPr lang="en-US" dirty="0" smtClean="0">
              <a:latin typeface="Century Gothic" pitchFamily="34" charset="0"/>
            </a:endParaRPr>
          </a:p>
          <a:p>
            <a:r>
              <a:rPr lang="en-US" dirty="0" smtClean="0">
                <a:latin typeface="Century Gothic" pitchFamily="34" charset="0"/>
              </a:rPr>
              <a:t>Queen Victoria issued a Proclamation (made a public and official announcement) promising to look after the welfare of the Indian people.</a:t>
            </a:r>
            <a:endParaRPr lang="en-IN" dirty="0">
              <a:latin typeface="Century Gothic"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lnSpcReduction="20000"/>
          </a:bodyPr>
          <a:lstStyle/>
          <a:p>
            <a:r>
              <a:rPr lang="en-US" dirty="0" smtClean="0">
                <a:latin typeface="Century Gothic" pitchFamily="34" charset="0"/>
              </a:rPr>
              <a:t>Treaties (formal agreements between two groups) with Indian states would be honoured</a:t>
            </a:r>
            <a:r>
              <a:rPr lang="en-US" dirty="0" smtClean="0"/>
              <a:t>.</a:t>
            </a:r>
          </a:p>
          <a:p>
            <a:pPr>
              <a:buNone/>
            </a:pPr>
            <a:endParaRPr lang="en-US" dirty="0" smtClean="0"/>
          </a:p>
          <a:p>
            <a:r>
              <a:rPr lang="en-US" dirty="0" smtClean="0">
                <a:latin typeface="Century Gothic" pitchFamily="34" charset="0"/>
              </a:rPr>
              <a:t>The Doctrine of Lapse was abolished (completely removed). The right to adopt sons as legal heirs (successors) was permitted.</a:t>
            </a:r>
          </a:p>
          <a:p>
            <a:pPr>
              <a:buNone/>
            </a:pPr>
            <a:endParaRPr lang="en-US" dirty="0" smtClean="0">
              <a:latin typeface="Century Gothic" pitchFamily="34" charset="0"/>
            </a:endParaRPr>
          </a:p>
          <a:p>
            <a:r>
              <a:rPr lang="en-US" dirty="0" smtClean="0">
                <a:latin typeface="Century Gothic" pitchFamily="34" charset="0"/>
              </a:rPr>
              <a:t>A general pardon was granted to all the rebels except those who had killed British subjects.</a:t>
            </a:r>
          </a:p>
          <a:p>
            <a:pPr>
              <a:buNone/>
            </a:pPr>
            <a:endParaRPr lang="en-US" dirty="0" smtClean="0">
              <a:latin typeface="Century Gothic" pitchFamily="34" charset="0"/>
            </a:endParaRPr>
          </a:p>
          <a:p>
            <a:r>
              <a:rPr lang="en-US" dirty="0" smtClean="0">
                <a:latin typeface="Century Gothic" pitchFamily="34" charset="0"/>
              </a:rPr>
              <a:t>The British government would not interfere in the social and religious customs of the people.</a:t>
            </a:r>
            <a:endParaRPr lang="en-IN" dirty="0">
              <a:latin typeface="Century Gothic"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US" dirty="0" smtClean="0">
                <a:latin typeface="Century Gothic" pitchFamily="34" charset="0"/>
              </a:rPr>
              <a:t>Indians would be given opportunities to work  with the administration.</a:t>
            </a:r>
          </a:p>
          <a:p>
            <a:pPr>
              <a:buNone/>
            </a:pPr>
            <a:endParaRPr lang="en-US" dirty="0" smtClean="0">
              <a:latin typeface="Century Gothic" pitchFamily="34" charset="0"/>
            </a:endParaRPr>
          </a:p>
          <a:p>
            <a:r>
              <a:rPr lang="en-US" dirty="0" smtClean="0">
                <a:latin typeface="Century Gothic" pitchFamily="34" charset="0"/>
              </a:rPr>
              <a:t>High posts in the government would be given on the basis of merit, not race.</a:t>
            </a:r>
          </a:p>
          <a:p>
            <a:pPr>
              <a:buNone/>
            </a:pPr>
            <a:endParaRPr lang="en-US" dirty="0" smtClean="0">
              <a:latin typeface="Century Gothic" pitchFamily="34" charset="0"/>
            </a:endParaRPr>
          </a:p>
          <a:p>
            <a:r>
              <a:rPr lang="en-US" dirty="0" smtClean="0">
                <a:latin typeface="Century Gothic" pitchFamily="34" charset="0"/>
              </a:rPr>
              <a:t>The army was reorganized and strengthened.</a:t>
            </a:r>
          </a:p>
          <a:p>
            <a:pPr>
              <a:buNone/>
            </a:pPr>
            <a:endParaRPr lang="en-US" dirty="0" smtClean="0">
              <a:latin typeface="Century Gothic"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IN" dirty="0"/>
          </a:p>
        </p:txBody>
      </p:sp>
      <p:sp>
        <p:nvSpPr>
          <p:cNvPr id="3" name="Content Placeholder 2"/>
          <p:cNvSpPr>
            <a:spLocks noGrp="1"/>
          </p:cNvSpPr>
          <p:nvPr>
            <p:ph sz="quarter" idx="1"/>
          </p:nvPr>
        </p:nvSpPr>
        <p:spPr/>
        <p:txBody>
          <a:bodyPr>
            <a:normAutofit/>
          </a:bodyPr>
          <a:lstStyle/>
          <a:p>
            <a:pPr>
              <a:buNone/>
            </a:pPr>
            <a:r>
              <a:rPr lang="en-US" sz="3200" smtClean="0">
                <a:latin typeface="Century Gothic" pitchFamily="34" charset="0"/>
              </a:rPr>
              <a:t>	The </a:t>
            </a:r>
            <a:r>
              <a:rPr lang="en-US" sz="3200" dirty="0" smtClean="0">
                <a:latin typeface="Century Gothic" pitchFamily="34" charset="0"/>
              </a:rPr>
              <a:t>Revolt of 1857 came as a </a:t>
            </a:r>
            <a:r>
              <a:rPr lang="en-US" sz="3200" smtClean="0">
                <a:latin typeface="Century Gothic" pitchFamily="34" charset="0"/>
              </a:rPr>
              <a:t>great </a:t>
            </a:r>
            <a:r>
              <a:rPr lang="en-US" sz="3200" smtClean="0">
                <a:latin typeface="Century Gothic" pitchFamily="34" charset="0"/>
              </a:rPr>
              <a:t>shock to </a:t>
            </a:r>
            <a:r>
              <a:rPr lang="en-US" sz="3200" dirty="0" smtClean="0">
                <a:latin typeface="Century Gothic" pitchFamily="34" charset="0"/>
              </a:rPr>
              <a:t>the British. The Proclamation of the Queen (public and official announcement made by the Queen) was an attempt to pacify (calm down)the feelings of the Indians  and to convince (assure) them that their interests were now safe under the rule of the British Crown.</a:t>
            </a:r>
            <a:endParaRPr lang="en-IN" sz="3200" dirty="0">
              <a:latin typeface="Century Gothic"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TotalTime>
  <Words>169</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THE REVOLT OF 1857 - RESULTS</vt:lpstr>
      <vt:lpstr>Slide 2</vt:lpstr>
      <vt:lpstr>Slide 3</vt:lpstr>
      <vt:lpstr>Slide 4</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REVOLT OF 1857 - RESULTS</dc:title>
  <dc:creator>anita</dc:creator>
  <cp:lastModifiedBy>anita</cp:lastModifiedBy>
  <cp:revision>17</cp:revision>
  <dcterms:created xsi:type="dcterms:W3CDTF">2006-08-16T00:00:00Z</dcterms:created>
  <dcterms:modified xsi:type="dcterms:W3CDTF">2013-04-10T04:03:58Z</dcterms:modified>
</cp:coreProperties>
</file>