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Grade 8 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REVOLT OF 1857 – CAUSES OF FAILURE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 mainly confined to the northern states. It failed to develop into an all-India struggle.</a:t>
            </a:r>
          </a:p>
          <a:p>
            <a:pPr>
              <a:buNone/>
            </a:pPr>
            <a:endParaRPr lang="en-US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any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sepoys remained loyal to the British and helped them crush the rebellion. (e.g. Sikhs and Rajputs)</a:t>
            </a: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rulers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actively supported the British to crush the rebels.</a:t>
            </a:r>
          </a:p>
          <a:p>
            <a:pPr>
              <a:buNone/>
            </a:pPr>
            <a:endParaRPr lang="en-US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Many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sections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supported British rule in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India as their rule had proved beneficial for them.</a:t>
            </a:r>
            <a:endParaRPr lang="en-US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revolutionaries lacked organization and a common plan of action under a capable leader. </a:t>
            </a:r>
          </a:p>
          <a:p>
            <a:pPr>
              <a:buNone/>
            </a:pPr>
            <a:endParaRPr lang="en-US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rebels lacked resources, in terms of men and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British had superior military organization and modern arms, whereas, the rebels fought with outdated weapons.</a:t>
            </a:r>
          </a:p>
          <a:p>
            <a:pPr>
              <a:buNone/>
            </a:pPr>
            <a:endParaRPr lang="en-US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leaders of the Revolt lacked experience, military skill and leadership qualities.</a:t>
            </a:r>
            <a:endParaRPr lang="en-IN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Another advantage enjoyed by the British was their control over the postal and telegraph system. This enabled them to communicate swiftly and take immediate action.</a:t>
            </a:r>
            <a:endParaRPr lang="en-IN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162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REVOLT OF 1857 – CAUSES OF FAILURE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REVOLT OF 1857 – CAUSES OF FAILURE</dc:title>
  <dc:creator>anita</dc:creator>
  <cp:lastModifiedBy>anita</cp:lastModifiedBy>
  <cp:revision>18</cp:revision>
  <dcterms:created xsi:type="dcterms:W3CDTF">2006-08-16T00:00:00Z</dcterms:created>
  <dcterms:modified xsi:type="dcterms:W3CDTF">2013-04-10T04:09:22Z</dcterms:modified>
</cp:coreProperties>
</file>