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Revolts between 1765 and 1856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Gr. 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Groups that Revolted</a:t>
            </a:r>
            <a:endParaRPr lang="en-IN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Deprived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landlords</a:t>
            </a: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Disbanded (break up) soldiers</a:t>
            </a: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Tribal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Impoverished (reduced to poverty) peasants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Revolts by landlords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zamindars were a traditional ruling class</a:t>
            </a:r>
            <a:endParaRPr lang="en-I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their process of expansion, the British deposed </a:t>
            </a:r>
            <a:r>
              <a:rPr lang="en-US" dirty="0" smtClean="0"/>
              <a:t>(removed </a:t>
            </a:r>
            <a:r>
              <a:rPr lang="en-US" smtClean="0"/>
              <a:t>from position/office)a </a:t>
            </a:r>
            <a:r>
              <a:rPr lang="en-US" dirty="0" smtClean="0"/>
              <a:t>large number of  zamindars.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Discontentment and poverty led them to revolt.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As these revolts were localised, they were easily suppressed.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Peasant Revolts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Peasants lost their lands due to new revenue laws</a:t>
            </a:r>
            <a:endParaRPr lang="en-I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1796, a rebellion broke out in Bihar and Bengal.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Peasants destroyed: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Government records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Moneylenders’ </a:t>
            </a:r>
            <a:r>
              <a:rPr lang="en-US" dirty="0" smtClean="0"/>
              <a:t>accounts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Police stations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Revenue offices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The British did not feel threatened by them.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Tribal Revolts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Santals of Bihar and Bengal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Land belonging to tribal groups was annexed by the British in order to grow cash crops.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landless tribals were forced to depend on daily wages.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led to a revolt. 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Their primitive weapons were no match against the trained British regiments.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167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Revolts between 1765 and 1856</vt:lpstr>
      <vt:lpstr>Groups that Revolted</vt:lpstr>
      <vt:lpstr>Revolts by landlords</vt:lpstr>
      <vt:lpstr>Peasant Revolts</vt:lpstr>
      <vt:lpstr>Tribal Revolts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Revolts between 1765 and 1856</dc:title>
  <dc:creator>anita</dc:creator>
  <cp:lastModifiedBy>anita</cp:lastModifiedBy>
  <cp:revision>22</cp:revision>
  <dcterms:created xsi:type="dcterms:W3CDTF">2006-08-16T00:00:00Z</dcterms:created>
  <dcterms:modified xsi:type="dcterms:W3CDTF">2013-04-10T04:00:25Z</dcterms:modified>
</cp:coreProperties>
</file>