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Rise of Extremists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8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Trends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trends began to appear by the beginning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r>
              <a:rPr lang="en-US" dirty="0" smtClean="0"/>
              <a:t>Leaders – </a:t>
            </a:r>
            <a:r>
              <a:rPr lang="en-US" dirty="0" err="1" smtClean="0"/>
              <a:t>Lala</a:t>
            </a:r>
            <a:r>
              <a:rPr lang="en-US" dirty="0" smtClean="0"/>
              <a:t> </a:t>
            </a:r>
            <a:r>
              <a:rPr lang="en-US" dirty="0" err="1" smtClean="0"/>
              <a:t>Lajpat</a:t>
            </a:r>
            <a:r>
              <a:rPr lang="en-US" dirty="0" smtClean="0"/>
              <a:t> </a:t>
            </a:r>
            <a:r>
              <a:rPr lang="en-US" dirty="0" err="1" smtClean="0"/>
              <a:t>Rai</a:t>
            </a:r>
            <a:r>
              <a:rPr lang="en-US" dirty="0" smtClean="0"/>
              <a:t>, Bal </a:t>
            </a:r>
            <a:r>
              <a:rPr lang="en-US" dirty="0" err="1" smtClean="0"/>
              <a:t>Gangadhar</a:t>
            </a:r>
            <a:r>
              <a:rPr lang="en-US" dirty="0" smtClean="0"/>
              <a:t> </a:t>
            </a:r>
            <a:r>
              <a:rPr lang="en-US" dirty="0" err="1" smtClean="0"/>
              <a:t>Tilak</a:t>
            </a:r>
            <a:r>
              <a:rPr lang="en-US" dirty="0" smtClean="0"/>
              <a:t> and </a:t>
            </a:r>
            <a:r>
              <a:rPr lang="en-US" dirty="0" err="1" smtClean="0"/>
              <a:t>Bipin</a:t>
            </a:r>
            <a:r>
              <a:rPr lang="en-US" dirty="0" smtClean="0"/>
              <a:t> Chandra Pal.</a:t>
            </a:r>
          </a:p>
          <a:p>
            <a:r>
              <a:rPr lang="en-US" dirty="0" smtClean="0"/>
              <a:t>They criticized the policies of </a:t>
            </a:r>
            <a:r>
              <a:rPr lang="en-US" smtClean="0"/>
              <a:t>the </a:t>
            </a:r>
            <a:r>
              <a:rPr lang="en-US" smtClean="0"/>
              <a:t>early </a:t>
            </a:r>
            <a:r>
              <a:rPr lang="en-US" dirty="0" smtClean="0"/>
              <a:t>Congress.</a:t>
            </a:r>
          </a:p>
          <a:p>
            <a:r>
              <a:rPr lang="en-US" dirty="0" smtClean="0"/>
              <a:t>They wanted </a:t>
            </a:r>
            <a:r>
              <a:rPr lang="en-US" dirty="0" smtClean="0">
                <a:solidFill>
                  <a:srgbClr val="FFC000"/>
                </a:solidFill>
              </a:rPr>
              <a:t>‘Swaraj’ </a:t>
            </a:r>
            <a:r>
              <a:rPr lang="en-US" dirty="0" smtClean="0"/>
              <a:t>(self - government)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of the Extremists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New methods of political agitation – 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Hartals</a:t>
            </a:r>
            <a:r>
              <a:rPr lang="en-US" dirty="0" smtClean="0"/>
              <a:t> (strikes)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Boycott of foreign goods.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Bankim Chandra Chatterjee composed the song, ‘</a:t>
            </a:r>
            <a:r>
              <a:rPr lang="en-US" dirty="0" err="1" smtClean="0"/>
              <a:t>Vande</a:t>
            </a:r>
            <a:r>
              <a:rPr lang="en-US" dirty="0" smtClean="0"/>
              <a:t> </a:t>
            </a:r>
            <a:r>
              <a:rPr lang="en-US" dirty="0" err="1" smtClean="0"/>
              <a:t>Mataram</a:t>
            </a:r>
            <a:r>
              <a:rPr lang="en-US" dirty="0" smtClean="0"/>
              <a:t>’ which became the most popular national song.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Tilak</a:t>
            </a:r>
            <a:r>
              <a:rPr lang="en-US" dirty="0" smtClean="0"/>
              <a:t> </a:t>
            </a:r>
            <a:r>
              <a:rPr lang="en-US" dirty="0" err="1" smtClean="0"/>
              <a:t>mobilised</a:t>
            </a:r>
            <a:r>
              <a:rPr lang="en-US" dirty="0" smtClean="0"/>
              <a:t> the masses by organising Hindu festivals (</a:t>
            </a:r>
            <a:r>
              <a:rPr lang="en-US" dirty="0" err="1" smtClean="0"/>
              <a:t>Ganesh</a:t>
            </a:r>
            <a:r>
              <a:rPr lang="en-US" dirty="0" smtClean="0"/>
              <a:t> </a:t>
            </a:r>
            <a:r>
              <a:rPr lang="en-US" dirty="0" err="1" smtClean="0"/>
              <a:t>Chaturti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Newspapers – </a:t>
            </a:r>
            <a:r>
              <a:rPr lang="en-US" dirty="0" err="1" smtClean="0"/>
              <a:t>Kesari</a:t>
            </a:r>
            <a:r>
              <a:rPr lang="en-US" dirty="0" smtClean="0"/>
              <a:t> and </a:t>
            </a:r>
            <a:r>
              <a:rPr lang="en-US" dirty="0" err="1" smtClean="0"/>
              <a:t>Mahratta</a:t>
            </a:r>
            <a:r>
              <a:rPr lang="en-US" dirty="0" smtClean="0"/>
              <a:t> became mouthpieces of the new leaders.</a:t>
            </a:r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Song – </a:t>
            </a:r>
            <a:r>
              <a:rPr lang="en-US" dirty="0" err="1" smtClean="0"/>
              <a:t>Vande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ataram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5400" dirty="0" smtClean="0"/>
              <a:t>Composed by </a:t>
            </a:r>
            <a:r>
              <a:rPr lang="en-US" sz="5400" dirty="0" smtClean="0">
                <a:solidFill>
                  <a:srgbClr val="FFC000"/>
                </a:solidFill>
              </a:rPr>
              <a:t>Bankim Chandra Chatterjee</a:t>
            </a:r>
            <a:r>
              <a:rPr lang="en-US" sz="5400" dirty="0" smtClean="0"/>
              <a:t>, became very popular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 </a:t>
            </a:r>
            <a:r>
              <a:rPr lang="en-US" dirty="0" err="1" smtClean="0"/>
              <a:t>G</a:t>
            </a:r>
            <a:r>
              <a:rPr lang="en-US" dirty="0" err="1" smtClean="0"/>
              <a:t>angadhar</a:t>
            </a:r>
            <a:r>
              <a:rPr lang="en-US" dirty="0" smtClean="0"/>
              <a:t> </a:t>
            </a:r>
            <a:r>
              <a:rPr lang="en-US" dirty="0" err="1" smtClean="0"/>
              <a:t>Tilak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Declared, “Swaraj is my birth –right and I shall have it”.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He believed this could be achieved by the involvement and participation of the masses.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163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Rise of Extremists</vt:lpstr>
      <vt:lpstr>New Trends  </vt:lpstr>
      <vt:lpstr>Methods of the Extremists</vt:lpstr>
      <vt:lpstr>National Song – Vande Mataram</vt:lpstr>
      <vt:lpstr>Bal Gangadhar Tilak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for the Rise of Nationalism</dc:title>
  <dc:creator>anita</dc:creator>
  <cp:lastModifiedBy>anita</cp:lastModifiedBy>
  <cp:revision>29</cp:revision>
  <dcterms:created xsi:type="dcterms:W3CDTF">2006-08-16T00:00:00Z</dcterms:created>
  <dcterms:modified xsi:type="dcterms:W3CDTF">2013-04-18T04:32:29Z</dcterms:modified>
</cp:coreProperties>
</file>