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Rowlatt Act (1919)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passed the Rowlatt Act to check the growing unrest.</a:t>
            </a:r>
          </a:p>
          <a:p>
            <a:r>
              <a:rPr lang="en-US" dirty="0" smtClean="0"/>
              <a:t>This Act empowered the government to arrest people without any warrant and imprison them without trial, indefinitely.</a:t>
            </a:r>
          </a:p>
          <a:p>
            <a:r>
              <a:rPr lang="en-US" dirty="0" smtClean="0"/>
              <a:t>The Indians felt betrayed, humiliated and angry.</a:t>
            </a:r>
          </a:p>
          <a:p>
            <a:r>
              <a:rPr lang="en-US" dirty="0" smtClean="0"/>
              <a:t>Gandhiji appealed to the people to observe one day </a:t>
            </a:r>
            <a:r>
              <a:rPr lang="en-US" dirty="0" err="1" smtClean="0"/>
              <a:t>hartal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would no longer bow down to injustice.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Jallianwallah </a:t>
            </a:r>
            <a:r>
              <a:rPr lang="en-US" dirty="0" smtClean="0"/>
              <a:t>B</a:t>
            </a:r>
            <a:r>
              <a:rPr lang="en-US" dirty="0" smtClean="0"/>
              <a:t>agh Tragedy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popular nationalist leaders were arrested in Amritsar.</a:t>
            </a:r>
          </a:p>
          <a:p>
            <a:r>
              <a:rPr lang="en-US" dirty="0" smtClean="0"/>
              <a:t>To protest against the arrest of their leaders, a public meeting was held on 13</a:t>
            </a:r>
            <a:r>
              <a:rPr lang="en-US" baseline="30000" dirty="0" smtClean="0"/>
              <a:t>th</a:t>
            </a:r>
            <a:r>
              <a:rPr lang="en-US" dirty="0" smtClean="0"/>
              <a:t> April, 1919 in an enclosed place known as Jallianwallah Bagh.</a:t>
            </a:r>
          </a:p>
          <a:p>
            <a:r>
              <a:rPr lang="en-US" dirty="0" smtClean="0"/>
              <a:t>The people were unarmed and peaceful.</a:t>
            </a:r>
          </a:p>
          <a:p>
            <a:r>
              <a:rPr lang="en-US" dirty="0" smtClean="0"/>
              <a:t>Unfortunately, they were not aware of the fact that the military commander of Amritsar, General Dyer, had issued an order banning all public meetings.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Dyer surrounded the Bagh with his troops, blocked the only exit and ordered the troops to open fire on the peaceful gathering.</a:t>
            </a:r>
          </a:p>
          <a:p>
            <a:r>
              <a:rPr lang="en-US" dirty="0" smtClean="0"/>
              <a:t>The shooting continued till there was no ammunition left.</a:t>
            </a:r>
          </a:p>
          <a:p>
            <a:r>
              <a:rPr lang="en-US" dirty="0" smtClean="0"/>
              <a:t>Nearly 400 were killed and over 1000 were injured.</a:t>
            </a:r>
          </a:p>
          <a:p>
            <a:r>
              <a:rPr lang="en-US" dirty="0" smtClean="0"/>
              <a:t>Martial law (enforced by military) was proclaimed in Punjab.</a:t>
            </a:r>
          </a:p>
          <a:p>
            <a:r>
              <a:rPr lang="en-US" dirty="0" smtClean="0"/>
              <a:t>The brutality of the massacre and the inhuman treatment of the Indians that followed, shocked the </a:t>
            </a:r>
            <a:r>
              <a:rPr lang="en-US" smtClean="0"/>
              <a:t>entire nation.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217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Rowlatt Act (1919)</vt:lpstr>
      <vt:lpstr>Jallianwallah Bagh Tragedy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Rowlatt Act (1919)</dc:title>
  <dc:creator>anita</dc:creator>
  <cp:lastModifiedBy>anita</cp:lastModifiedBy>
  <cp:revision>5</cp:revision>
  <dcterms:created xsi:type="dcterms:W3CDTF">2006-08-16T00:00:00Z</dcterms:created>
  <dcterms:modified xsi:type="dcterms:W3CDTF">2012-05-02T17:14:55Z</dcterms:modified>
</cp:coreProperties>
</file>