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58" r:id="rId5"/>
    <p:sldId id="259" r:id="rId6"/>
    <p:sldId id="264" r:id="rId7"/>
    <p:sldId id="260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Grade 7</a:t>
            </a:r>
            <a:endParaRPr lang="en-IN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THE MUGHALS - Babur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Babur’s Strengths (continued)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Babur was an accomplished poet and writer, an excellent musician, a great scholar and a lover of literature.</a:t>
            </a:r>
          </a:p>
          <a:p>
            <a:r>
              <a:rPr lang="en-US" dirty="0" smtClean="0"/>
              <a:t>He loved gardens and laid put many beautiful gardens in the territories that he had conquered.</a:t>
            </a:r>
          </a:p>
          <a:p>
            <a:r>
              <a:rPr lang="en-US" dirty="0" smtClean="0"/>
              <a:t>It is said that after the First Battle of Panipat, his soldiers were tired and homesick and did not want to fight another war. With an eloquent (</a:t>
            </a:r>
            <a:r>
              <a:rPr lang="en-US" i="1" dirty="0" smtClean="0"/>
              <a:t>expressive and forceful</a:t>
            </a:r>
            <a:r>
              <a:rPr lang="en-US" dirty="0" smtClean="0"/>
              <a:t>)and impassioned (</a:t>
            </a:r>
            <a:r>
              <a:rPr lang="en-US" i="1" dirty="0" smtClean="0"/>
              <a:t>deeply moving</a:t>
            </a:r>
            <a:r>
              <a:rPr lang="en-US" dirty="0" smtClean="0"/>
              <a:t>) speech, he transformed his war-weary soldiers into an army of heroes.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Babur died in Agra, shortly afterwards in 1530 AD, at the age of 48.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was buried in Kabul in accordance with his wishes. 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Humayun, the eldest of Babur’s four sons, was nominated by Babur as his successor to the throne.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Delhi Sultanate had become weak and reduced in power.  Its control was limited to Delhi and its surrounding areas.</a:t>
            </a:r>
          </a:p>
          <a:p>
            <a:r>
              <a:rPr lang="en-US" dirty="0" smtClean="0"/>
              <a:t>There was political disunity and India was divided into a number of small kingdoms ruled by independent kings.</a:t>
            </a:r>
          </a:p>
          <a:p>
            <a:r>
              <a:rPr lang="en-US" dirty="0" smtClean="0"/>
              <a:t>This was a perfect situation for Babur, a descendent of Timur, to conquer India.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 on the Eve of Babur’s Invasion</a:t>
            </a:r>
            <a:endParaRPr lang="en-IN" dirty="0"/>
          </a:p>
        </p:txBody>
      </p:sp>
      <p:pic>
        <p:nvPicPr>
          <p:cNvPr id="3074" name="Picture 2" descr="C:\Users\anita\Pictures\India on the eve of babur's invasion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3365024" y="2289175"/>
            <a:ext cx="237744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was the founder of the Mughal Empire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1524 AD, Daulat Khan Lodi invited Babur to invade India and help him to overthrow Ibrahim Lodi, the cruel and unpopular Sultan of Delhi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was a golden opportunity and Babur seized it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Within three weeks of crossing the Indus, Babur became the master of Punjab.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Battle of Panipat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Babur and Ibrahim Lodi came face to face at Panipat in 1526 AD.</a:t>
            </a:r>
          </a:p>
          <a:p>
            <a:r>
              <a:rPr lang="en-US" dirty="0" smtClean="0"/>
              <a:t>Ibrahim’s large army was no match for Babur’s small, disciplined and loyal army with its excellent cavalry (soldiers on horses) and fine artillery (weapons), superior techniques and skill </a:t>
            </a:r>
          </a:p>
          <a:p>
            <a:r>
              <a:rPr lang="en-US" dirty="0" smtClean="0"/>
              <a:t>Babur was a brilliant leader and an experienced military general.</a:t>
            </a:r>
          </a:p>
          <a:p>
            <a:r>
              <a:rPr lang="en-US" dirty="0" smtClean="0"/>
              <a:t>Within a few hours, Ibrahim’s army was routed (defeated).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Panipat on the map of India</a:t>
            </a:r>
            <a:endParaRPr lang="en-IN" dirty="0"/>
          </a:p>
        </p:txBody>
      </p:sp>
      <p:pic>
        <p:nvPicPr>
          <p:cNvPr id="1026" name="Picture 2" descr="C:\Users\anita\Pictures\first_battle_of_panipat_ma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267744" y="15271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evening, Ibrahim and 15,000 of his soldiers lay dead on the field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following day, Babur triumphantly entered Delhi where he was proclaimed the emperor of Hindustan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made up his mind to stay and consolidate (strengthen)his position in India.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Babur’s Strengths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was a brilliant general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defeated large </a:t>
            </a:r>
            <a:r>
              <a:rPr lang="en-US" dirty="0" smtClean="0"/>
              <a:t>armies with his superior techniques and </a:t>
            </a:r>
            <a:r>
              <a:rPr lang="en-US" dirty="0" smtClean="0"/>
              <a:t>skills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destroyed the power of the Lodis and the Rajputs and laid the foundation of the Mughal empire.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was tolerant towards people of other faiths.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</a:t>
            </a:r>
            <a:r>
              <a:rPr lang="en-US" dirty="0" smtClean="0"/>
              <a:t>B</a:t>
            </a:r>
            <a:r>
              <a:rPr lang="en-US" dirty="0" smtClean="0"/>
              <a:t>abur</a:t>
            </a:r>
            <a:endParaRPr lang="en-IN" dirty="0"/>
          </a:p>
        </p:txBody>
      </p:sp>
      <p:pic>
        <p:nvPicPr>
          <p:cNvPr id="2050" name="Picture 2" descr="C:\Users\anita\Pictures\Emperor babu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376601" y="1527175"/>
            <a:ext cx="4354286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</TotalTime>
  <Words>454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THE MUGHALS - Babur</vt:lpstr>
      <vt:lpstr>Background</vt:lpstr>
      <vt:lpstr>India on the Eve of Babur’s Invasion</vt:lpstr>
      <vt:lpstr>BABUR</vt:lpstr>
      <vt:lpstr>The First Battle of Panipat</vt:lpstr>
      <vt:lpstr>Panipat on the map of India</vt:lpstr>
      <vt:lpstr>Slide 7</vt:lpstr>
      <vt:lpstr>Babur’s Strengths</vt:lpstr>
      <vt:lpstr>Emperor Babur</vt:lpstr>
      <vt:lpstr>Babur’s Strengths (continued)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MUGHALS - Babur</dc:title>
  <dc:creator>anita</dc:creator>
  <cp:lastModifiedBy>anita</cp:lastModifiedBy>
  <cp:revision>72</cp:revision>
  <dcterms:created xsi:type="dcterms:W3CDTF">2006-08-16T00:00:00Z</dcterms:created>
  <dcterms:modified xsi:type="dcterms:W3CDTF">2012-03-21T05:05:00Z</dcterms:modified>
</cp:coreProperties>
</file>