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The Mughals- JAHANGIR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</a:t>
            </a:r>
            <a:r>
              <a:rPr lang="en-US" dirty="0" smtClean="0"/>
              <a:t>7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Jahangir 1605 - 1627</a:t>
            </a:r>
            <a:br>
              <a:rPr lang="en-US" dirty="0" smtClean="0"/>
            </a:br>
            <a:r>
              <a:rPr lang="en-US" sz="3000" i="1" dirty="0" smtClean="0"/>
              <a:t>The Paragon of Stability</a:t>
            </a:r>
            <a:endParaRPr lang="en-US" dirty="0" smtClean="0"/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724400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Jahangir succeeded his father Akbar in 1605.</a:t>
            </a:r>
          </a:p>
          <a:p>
            <a:pPr>
              <a:lnSpc>
                <a:spcPct val="90000"/>
              </a:lnSpc>
            </a:pPr>
            <a:r>
              <a:rPr lang="en-US" sz="2400" b="1" u="sng" dirty="0" smtClean="0">
                <a:latin typeface="Arial" charset="0"/>
                <a:cs typeface="Arial" charset="0"/>
              </a:rPr>
              <a:t>In comparison to his father’s conquests, Jahangir’s achievements were less spectacular. However, he held the vast empire together with great efficiency.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He </a:t>
            </a:r>
            <a:r>
              <a:rPr lang="en-US" sz="2400" b="1" u="sng" dirty="0" smtClean="0">
                <a:latin typeface="Arial" charset="0"/>
                <a:cs typeface="Arial" charset="0"/>
              </a:rPr>
              <a:t>continued</a:t>
            </a:r>
            <a:r>
              <a:rPr lang="en-US" sz="2400" dirty="0" smtClean="0">
                <a:latin typeface="Arial" charset="0"/>
                <a:cs typeface="Arial" charset="0"/>
              </a:rPr>
              <a:t> many of Akbar’s</a:t>
            </a:r>
            <a:r>
              <a:rPr lang="en-US" sz="2400" b="1" u="sng" dirty="0" smtClean="0">
                <a:latin typeface="Arial" charset="0"/>
                <a:cs typeface="Arial" charset="0"/>
              </a:rPr>
              <a:t> policies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Freedom of worship.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Fair treatment of Hindus.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Continued friendship and alliance with Rajputs.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Allowed foreigners like the Portuguese and English into India for trade.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Jahangir married </a:t>
            </a:r>
            <a:r>
              <a:rPr lang="en-US" sz="2400" dirty="0" err="1" smtClean="0">
                <a:latin typeface="Arial" charset="0"/>
                <a:cs typeface="Arial" charset="0"/>
              </a:rPr>
              <a:t>Nur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Jahan</a:t>
            </a:r>
            <a:r>
              <a:rPr lang="en-US" sz="2400" dirty="0" smtClean="0">
                <a:latin typeface="Arial" charset="0"/>
                <a:cs typeface="Arial" charset="0"/>
              </a:rPr>
              <a:t>.  She became the </a:t>
            </a:r>
            <a:r>
              <a:rPr lang="en-US" sz="2400" b="1" u="sng" dirty="0" smtClean="0">
                <a:latin typeface="Arial" charset="0"/>
                <a:cs typeface="Arial" charset="0"/>
              </a:rPr>
              <a:t>real ruler</a:t>
            </a:r>
            <a:r>
              <a:rPr lang="en-US" sz="2400" dirty="0" smtClean="0">
                <a:latin typeface="Arial" charset="0"/>
                <a:cs typeface="Arial" charset="0"/>
              </a:rPr>
              <a:t> of the empire until the death of her husband.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8196" name="Picture 7" descr="jehang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7750" y="3175"/>
            <a:ext cx="1743075" cy="24844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Jahangir Issues (specific)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772400" cy="4114800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Under the influence of his wife and many others, Jahangir was not an able ruler like his father.</a:t>
            </a:r>
          </a:p>
          <a:p>
            <a:pPr lvl="1"/>
            <a:r>
              <a:rPr lang="en-US" dirty="0" smtClean="0"/>
              <a:t>He loved to drink and enjoy himself.</a:t>
            </a:r>
          </a:p>
          <a:p>
            <a:pPr lvl="1"/>
            <a:r>
              <a:rPr lang="en-US" dirty="0" smtClean="0"/>
              <a:t>He had to </a:t>
            </a:r>
            <a:r>
              <a:rPr lang="en-US" b="1" u="sng" dirty="0" smtClean="0"/>
              <a:t>suppress many rebellions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Important posts in the court were given to families, friends, and especially those close to his wife, </a:t>
            </a:r>
            <a:r>
              <a:rPr lang="en-US" dirty="0" err="1" smtClean="0"/>
              <a:t>Jahan</a:t>
            </a:r>
            <a:r>
              <a:rPr lang="en-US" dirty="0" smtClean="0"/>
              <a:t>.</a:t>
            </a:r>
          </a:p>
        </p:txBody>
      </p:sp>
      <p:pic>
        <p:nvPicPr>
          <p:cNvPr id="9220" name="Picture 4" descr="Akbar's Tomb-Sikand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5054600"/>
            <a:ext cx="2438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159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The Mughals- JAHANGIR</vt:lpstr>
      <vt:lpstr>Jahangir 1605 - 1627 The Paragon of Stability</vt:lpstr>
      <vt:lpstr>Jahangir Issues (specific)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SHAH JAHAN</dc:title>
  <dc:creator>anita</dc:creator>
  <cp:lastModifiedBy>anita</cp:lastModifiedBy>
  <cp:revision>9</cp:revision>
  <dcterms:created xsi:type="dcterms:W3CDTF">2006-08-16T00:00:00Z</dcterms:created>
  <dcterms:modified xsi:type="dcterms:W3CDTF">2012-04-24T05:12:38Z</dcterms:modified>
</cp:coreProperties>
</file>