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WAS THE MEDIEVAL CHURCH SO IMPORTANT?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Cathedral at Winchester</a:t>
            </a:r>
            <a:endParaRPr lang="en-IN" dirty="0"/>
          </a:p>
        </p:txBody>
      </p:sp>
      <p:pic>
        <p:nvPicPr>
          <p:cNvPr id="3" name="Picture 4" descr="WINCH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248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WHY WAS THE MEDIEVAL CHURCH SO IMPORTANT?</vt:lpstr>
      <vt:lpstr>A Cathedral at Winchester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 THE MEDIEVAL CHURCH SO IMPORTANT?</dc:title>
  <dc:creator>anita</dc:creator>
  <cp:lastModifiedBy>anita</cp:lastModifiedBy>
  <cp:revision>16</cp:revision>
  <dcterms:created xsi:type="dcterms:W3CDTF">2006-08-16T00:00:00Z</dcterms:created>
  <dcterms:modified xsi:type="dcterms:W3CDTF">2012-04-29T16:56:58Z</dcterms:modified>
</cp:coreProperties>
</file>